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4f8ff093494b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703dc545004521"/>
  </p:sldMasterIdLst>
  <p:sldIdLst>
    <p:sldId xmlns:r="http://schemas.openxmlformats.org/officeDocument/2006/relationships" id="256" r:id="R59ea42bb9d8445a4"/>
    <p:sldId xmlns:r="http://schemas.openxmlformats.org/officeDocument/2006/relationships" id="257" r:id="R46620044533f40ba"/>
    <p:sldId xmlns:r="http://schemas.openxmlformats.org/officeDocument/2006/relationships" id="258" r:id="Rf542a966c8bb4f50"/>
    <p:sldId xmlns:r="http://schemas.openxmlformats.org/officeDocument/2006/relationships" id="259" r:id="Rc2c4546f4bdf4f59"/>
    <p:sldId xmlns:r="http://schemas.openxmlformats.org/officeDocument/2006/relationships" id="260" r:id="Rf13410270c384e54"/>
    <p:sldId xmlns:r="http://schemas.openxmlformats.org/officeDocument/2006/relationships" id="261" r:id="R05a2b3e31fc84b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703dc545004521" /><Relationship Type="http://schemas.openxmlformats.org/officeDocument/2006/relationships/slide" Target="/ppt/slides/slide1.xml" Id="R59ea42bb9d8445a4" /><Relationship Type="http://schemas.openxmlformats.org/officeDocument/2006/relationships/slide" Target="/ppt/slides/slide2.xml" Id="R46620044533f40ba" /><Relationship Type="http://schemas.openxmlformats.org/officeDocument/2006/relationships/slide" Target="/ppt/slides/slide3.xml" Id="Rf542a966c8bb4f50" /><Relationship Type="http://schemas.openxmlformats.org/officeDocument/2006/relationships/slide" Target="/ppt/slides/slide4.xml" Id="Rc2c4546f4bdf4f59" /><Relationship Type="http://schemas.openxmlformats.org/officeDocument/2006/relationships/slide" Target="/ppt/slides/slide5.xml" Id="Rf13410270c384e54" /><Relationship Type="http://schemas.openxmlformats.org/officeDocument/2006/relationships/slide" Target="/ppt/slides/slide6.xml" Id="R05a2b3e31fc84b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64977fc1fe4e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b64187aeb64a82" /><Relationship Type="http://schemas.openxmlformats.org/officeDocument/2006/relationships/theme" Target="/ppt/slideMasters/theme/theme1.xml" Id="Re7908333241b43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b64187aeb64a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f13967418841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735858f9b045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961dab764e4c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2fde29533140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ab983ef62d49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ff67940624e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LHH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LHH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LHH INVEST AS ble etablert [år] og holder til i Namsos.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LHH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LHH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LHH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1 120 356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10 255 700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10 777 790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LHH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7802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922 025 061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LHH INVEST AS</a:t>
            </a:r>
          </a:p>
        </p:txBody>
      </p:sp>
    </p:spTree>
  </p:cSld>
  <p:clrMapOvr>
    <a:masterClrMapping xmlns:a="http://schemas.openxmlformats.org/drawingml/2006/main"/>
  </p:clrMapOvr>
</p:sld>
</file>