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fde03b370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b67e95bb44913"/>
  </p:sldMasterIdLst>
  <p:sldIdLst>
    <p:sldId xmlns:r="http://schemas.openxmlformats.org/officeDocument/2006/relationships" id="256" r:id="Rdd996ed40b3c4648"/>
    <p:sldId xmlns:r="http://schemas.openxmlformats.org/officeDocument/2006/relationships" id="257" r:id="Rc8f8cc50dc5a4010"/>
    <p:sldId xmlns:r="http://schemas.openxmlformats.org/officeDocument/2006/relationships" id="258" r:id="Rf866d3da07254f6d"/>
    <p:sldId xmlns:r="http://schemas.openxmlformats.org/officeDocument/2006/relationships" id="259" r:id="Rd0b072886db041cb"/>
    <p:sldId xmlns:r="http://schemas.openxmlformats.org/officeDocument/2006/relationships" id="260" r:id="R495bfebec9eb4713"/>
    <p:sldId xmlns:r="http://schemas.openxmlformats.org/officeDocument/2006/relationships" id="261" r:id="R32b000a0f0e7483d"/>
    <p:sldId xmlns:r="http://schemas.openxmlformats.org/officeDocument/2006/relationships" id="262" r:id="R0bcc883748b7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b67e95bb44913" /><Relationship Type="http://schemas.openxmlformats.org/officeDocument/2006/relationships/slide" Target="/ppt/slides/slide1.xml" Id="Rdd996ed40b3c4648" /><Relationship Type="http://schemas.openxmlformats.org/officeDocument/2006/relationships/slide" Target="/ppt/slides/slide2.xml" Id="Rc8f8cc50dc5a4010" /><Relationship Type="http://schemas.openxmlformats.org/officeDocument/2006/relationships/slide" Target="/ppt/slides/slide3.xml" Id="Rf866d3da07254f6d" /><Relationship Type="http://schemas.openxmlformats.org/officeDocument/2006/relationships/slide" Target="/ppt/slides/slide4.xml" Id="Rd0b072886db041cb" /><Relationship Type="http://schemas.openxmlformats.org/officeDocument/2006/relationships/slide" Target="/ppt/slides/slide5.xml" Id="R495bfebec9eb4713" /><Relationship Type="http://schemas.openxmlformats.org/officeDocument/2006/relationships/slide" Target="/ppt/slides/slide6.xml" Id="R32b000a0f0e7483d" /><Relationship Type="http://schemas.openxmlformats.org/officeDocument/2006/relationships/slide" Target="/ppt/slides/slide7.xml" Id="R0bcc883748b7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3bdb63480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9f2d8676a4438" /><Relationship Type="http://schemas.openxmlformats.org/officeDocument/2006/relationships/theme" Target="/ppt/slideMasters/theme/theme1.xml" Id="R1600001da976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9f2d8676a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15d5d2fc9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29e0374e7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904ae128c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10f6b0333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65db3f11c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1b98c2b7949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e5b2fb149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ISAL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698 105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7 576 533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8 796 327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MERETE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Kjelbotns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7805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