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a861fc38b50b4ec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5cc7985e4c54876"/>
  </p:sldMasterIdLst>
  <p:sldIdLst>
    <p:sldId xmlns:r="http://schemas.openxmlformats.org/officeDocument/2006/relationships" id="256" r:id="Ra549842ed0dc4f05"/>
    <p:sldId xmlns:r="http://schemas.openxmlformats.org/officeDocument/2006/relationships" id="257" r:id="R330cddec4b8b41d4"/>
    <p:sldId xmlns:r="http://schemas.openxmlformats.org/officeDocument/2006/relationships" id="258" r:id="Re0c2dbf44a314eb2"/>
    <p:sldId xmlns:r="http://schemas.openxmlformats.org/officeDocument/2006/relationships" id="259" r:id="R4219cdc252bf48e4"/>
    <p:sldId xmlns:r="http://schemas.openxmlformats.org/officeDocument/2006/relationships" id="260" r:id="Rc8057f6dd2e044cd"/>
    <p:sldId xmlns:r="http://schemas.openxmlformats.org/officeDocument/2006/relationships" id="261" r:id="R7a9925eb5adc469e"/>
    <p:sldId xmlns:r="http://schemas.openxmlformats.org/officeDocument/2006/relationships" id="262" r:id="R7b1be42d793c44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5cc7985e4c54876" /><Relationship Type="http://schemas.openxmlformats.org/officeDocument/2006/relationships/slide" Target="/ppt/slides/slide1.xml" Id="Ra549842ed0dc4f05" /><Relationship Type="http://schemas.openxmlformats.org/officeDocument/2006/relationships/slide" Target="/ppt/slides/slide2.xml" Id="R330cddec4b8b41d4" /><Relationship Type="http://schemas.openxmlformats.org/officeDocument/2006/relationships/slide" Target="/ppt/slides/slide3.xml" Id="Re0c2dbf44a314eb2" /><Relationship Type="http://schemas.openxmlformats.org/officeDocument/2006/relationships/slide" Target="/ppt/slides/slide4.xml" Id="R4219cdc252bf48e4" /><Relationship Type="http://schemas.openxmlformats.org/officeDocument/2006/relationships/slide" Target="/ppt/slides/slide5.xml" Id="Rc8057f6dd2e044cd" /><Relationship Type="http://schemas.openxmlformats.org/officeDocument/2006/relationships/slide" Target="/ppt/slides/slide6.xml" Id="R7a9925eb5adc469e" /><Relationship Type="http://schemas.openxmlformats.org/officeDocument/2006/relationships/slide" Target="/ppt/slides/slide7.xml" Id="R7b1be42d793c44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14b7bb1ccc5493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6d942743e94818" /><Relationship Type="http://schemas.openxmlformats.org/officeDocument/2006/relationships/theme" Target="/ppt/slideMasters/theme/theme1.xml" Id="R7644b3ae6de7497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66d942743e9481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e4949ba9ff4dd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6bc886d4f746b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3340069bfd4d5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4b39ad1c3b453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4b8c550a9d486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23d12e9386453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499199d72c487f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SVARE PANORAMA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SVARE PANORAMA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SVARE PANORAMA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SVARE PANORAMA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SVARE PANORAMA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SVARE PANORAMA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16 416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−60 719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2 203 555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3 770 200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SVARE PANORAMA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ELSE KARINE SVARE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JØRGEN SVARE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SVARE PANORAMA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Else Karine Svare, Øvre Skjoldvei 13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0881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922 025 843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SVARE PANORAMA AS</a:t>
            </a:r>
          </a:p>
        </p:txBody>
      </p:sp>
    </p:spTree>
  </p:cSld>
  <p:clrMapOvr>
    <a:masterClrMapping xmlns:a="http://schemas.openxmlformats.org/drawingml/2006/main"/>
  </p:clrMapOvr>
</p:sld>
</file>