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99462263a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bd442b0fc4a5e"/>
  </p:sldMasterIdLst>
  <p:sldIdLst>
    <p:sldId xmlns:r="http://schemas.openxmlformats.org/officeDocument/2006/relationships" id="256" r:id="Rcc3b22d0904740c9"/>
    <p:sldId xmlns:r="http://schemas.openxmlformats.org/officeDocument/2006/relationships" id="257" r:id="Rd9c52e4a380244fa"/>
    <p:sldId xmlns:r="http://schemas.openxmlformats.org/officeDocument/2006/relationships" id="258" r:id="R36e7f0770ed3434b"/>
    <p:sldId xmlns:r="http://schemas.openxmlformats.org/officeDocument/2006/relationships" id="259" r:id="Ra622478358144a5d"/>
    <p:sldId xmlns:r="http://schemas.openxmlformats.org/officeDocument/2006/relationships" id="260" r:id="R3a83baac616542f2"/>
    <p:sldId xmlns:r="http://schemas.openxmlformats.org/officeDocument/2006/relationships" id="261" r:id="R0c38f6d31b014961"/>
    <p:sldId xmlns:r="http://schemas.openxmlformats.org/officeDocument/2006/relationships" id="262" r:id="R2dc53d4da6a840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bd442b0fc4a5e" /><Relationship Type="http://schemas.openxmlformats.org/officeDocument/2006/relationships/slide" Target="/ppt/slides/slide1.xml" Id="Rcc3b22d0904740c9" /><Relationship Type="http://schemas.openxmlformats.org/officeDocument/2006/relationships/slide" Target="/ppt/slides/slide2.xml" Id="Rd9c52e4a380244fa" /><Relationship Type="http://schemas.openxmlformats.org/officeDocument/2006/relationships/slide" Target="/ppt/slides/slide3.xml" Id="R36e7f0770ed3434b" /><Relationship Type="http://schemas.openxmlformats.org/officeDocument/2006/relationships/slide" Target="/ppt/slides/slide4.xml" Id="Ra622478358144a5d" /><Relationship Type="http://schemas.openxmlformats.org/officeDocument/2006/relationships/slide" Target="/ppt/slides/slide5.xml" Id="R3a83baac616542f2" /><Relationship Type="http://schemas.openxmlformats.org/officeDocument/2006/relationships/slide" Target="/ppt/slides/slide6.xml" Id="R0c38f6d31b014961" /><Relationship Type="http://schemas.openxmlformats.org/officeDocument/2006/relationships/slide" Target="/ppt/slides/slide7.xml" Id="R2dc53d4da6a840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194127e9d4d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f0339e96d4d82" /><Relationship Type="http://schemas.openxmlformats.org/officeDocument/2006/relationships/theme" Target="/ppt/slideMasters/theme/theme1.xml" Id="R9ddb1a07ada3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f0339e96d4d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4f26404e544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cb670de3f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1db5d9ab7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ee69749b2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1a095c3b14a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6f9bef84a48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4661830b244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GRENSELØS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GRENSELØS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1 591 599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ESPEN BORG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MERETE BORG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Merete Borg Larsen, Frederik Stangs gate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