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a45435825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4bbb2df8e4ed0"/>
  </p:sldMasterIdLst>
  <p:sldIdLst>
    <p:sldId xmlns:r="http://schemas.openxmlformats.org/officeDocument/2006/relationships" id="256" r:id="R589753b0d0e54f5e"/>
    <p:sldId xmlns:r="http://schemas.openxmlformats.org/officeDocument/2006/relationships" id="257" r:id="R3fb00b653cec4796"/>
    <p:sldId xmlns:r="http://schemas.openxmlformats.org/officeDocument/2006/relationships" id="258" r:id="R99aa8b347aca4559"/>
    <p:sldId xmlns:r="http://schemas.openxmlformats.org/officeDocument/2006/relationships" id="259" r:id="R4eb4fa94e53f47bf"/>
    <p:sldId xmlns:r="http://schemas.openxmlformats.org/officeDocument/2006/relationships" id="260" r:id="R8602aaa65cfd4679"/>
    <p:sldId xmlns:r="http://schemas.openxmlformats.org/officeDocument/2006/relationships" id="261" r:id="R455857e2c4074641"/>
    <p:sldId xmlns:r="http://schemas.openxmlformats.org/officeDocument/2006/relationships" id="262" r:id="Rc8dae3ae2fb8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4bbb2df8e4ed0" /><Relationship Type="http://schemas.openxmlformats.org/officeDocument/2006/relationships/slide" Target="/ppt/slides/slide1.xml" Id="R589753b0d0e54f5e" /><Relationship Type="http://schemas.openxmlformats.org/officeDocument/2006/relationships/slide" Target="/ppt/slides/slide2.xml" Id="R3fb00b653cec4796" /><Relationship Type="http://schemas.openxmlformats.org/officeDocument/2006/relationships/slide" Target="/ppt/slides/slide3.xml" Id="R99aa8b347aca4559" /><Relationship Type="http://schemas.openxmlformats.org/officeDocument/2006/relationships/slide" Target="/ppt/slides/slide4.xml" Id="R4eb4fa94e53f47bf" /><Relationship Type="http://schemas.openxmlformats.org/officeDocument/2006/relationships/slide" Target="/ppt/slides/slide5.xml" Id="R8602aaa65cfd4679" /><Relationship Type="http://schemas.openxmlformats.org/officeDocument/2006/relationships/slide" Target="/ppt/slides/slide6.xml" Id="R455857e2c4074641" /><Relationship Type="http://schemas.openxmlformats.org/officeDocument/2006/relationships/slide" Target="/ppt/slides/slide7.xml" Id="Rc8dae3ae2fb8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58d307713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864c77104408" /><Relationship Type="http://schemas.openxmlformats.org/officeDocument/2006/relationships/theme" Target="/ppt/slideMasters/theme/theme1.xml" Id="R5dffb697f4c6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6864c7710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0f1ee371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0319b093d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3ded359a7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bbf122df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6f23bc53e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783363375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4fad74d1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SVALINN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SVALINN HOLDING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55 183 965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68 105 223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HEGLAND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PYTTSAN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BREISTRAND PÅL IVAR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HESTVIK EGIL ODDVARD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KOBBELTVEDT STIG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SVALINN HOLDING AS</a:t>
            </a:r>
          </a:p>
        </p:txBody>
      </p:sp>
    </p:spTree>
  </p:cSld>
  <p:clrMapOvr>
    <a:masterClrMapping xmlns:a="http://schemas.openxmlformats.org/drawingml/2006/main"/>
  </p:clrMapOvr>
</p:sld>
</file>