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4d57e420b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c9fef825d410d"/>
  </p:sldMasterIdLst>
  <p:sldIdLst>
    <p:sldId xmlns:r="http://schemas.openxmlformats.org/officeDocument/2006/relationships" id="256" r:id="Rbda4b9575c8c4d98"/>
    <p:sldId xmlns:r="http://schemas.openxmlformats.org/officeDocument/2006/relationships" id="257" r:id="R9ba014e67a3f4ecc"/>
    <p:sldId xmlns:r="http://schemas.openxmlformats.org/officeDocument/2006/relationships" id="258" r:id="R9b3e0e7f4a794db4"/>
    <p:sldId xmlns:r="http://schemas.openxmlformats.org/officeDocument/2006/relationships" id="259" r:id="R4cf2ee327c0b456e"/>
    <p:sldId xmlns:r="http://schemas.openxmlformats.org/officeDocument/2006/relationships" id="260" r:id="R481c0ed68ddb46f0"/>
    <p:sldId xmlns:r="http://schemas.openxmlformats.org/officeDocument/2006/relationships" id="261" r:id="Rbb682b77b47c4cd6"/>
    <p:sldId xmlns:r="http://schemas.openxmlformats.org/officeDocument/2006/relationships" id="262" r:id="R8618d6857474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c9fef825d410d" /><Relationship Type="http://schemas.openxmlformats.org/officeDocument/2006/relationships/slide" Target="/ppt/slides/slide1.xml" Id="Rbda4b9575c8c4d98" /><Relationship Type="http://schemas.openxmlformats.org/officeDocument/2006/relationships/slide" Target="/ppt/slides/slide2.xml" Id="R9ba014e67a3f4ecc" /><Relationship Type="http://schemas.openxmlformats.org/officeDocument/2006/relationships/slide" Target="/ppt/slides/slide3.xml" Id="R9b3e0e7f4a794db4" /><Relationship Type="http://schemas.openxmlformats.org/officeDocument/2006/relationships/slide" Target="/ppt/slides/slide4.xml" Id="R4cf2ee327c0b456e" /><Relationship Type="http://schemas.openxmlformats.org/officeDocument/2006/relationships/slide" Target="/ppt/slides/slide5.xml" Id="R481c0ed68ddb46f0" /><Relationship Type="http://schemas.openxmlformats.org/officeDocument/2006/relationships/slide" Target="/ppt/slides/slide6.xml" Id="Rbb682b77b47c4cd6" /><Relationship Type="http://schemas.openxmlformats.org/officeDocument/2006/relationships/slide" Target="/ppt/slides/slide7.xml" Id="R8618d6857474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be82bc34a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adc4a42b4f54" /><Relationship Type="http://schemas.openxmlformats.org/officeDocument/2006/relationships/theme" Target="/ppt/slideMasters/theme/theme1.xml" Id="R5e8e3866ae97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aadc4a42b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b1a05f50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1cc90ffc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fadf26de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e12cb579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9885655f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79a29e0e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69b5545e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ZASDAR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ZASDAR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ZASADA DARIUSZ MATEUSZ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Refstadveien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922 031 258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ZASDAR AS</a:t>
            </a:r>
          </a:p>
        </p:txBody>
      </p:sp>
    </p:spTree>
  </p:cSld>
  <p:clrMapOvr>
    <a:masterClrMapping xmlns:a="http://schemas.openxmlformats.org/drawingml/2006/main"/>
  </p:clrMapOvr>
</p:sld>
</file>