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72f791e4094a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fbcd3aeb4f444e"/>
  </p:sldMasterIdLst>
  <p:sldIdLst>
    <p:sldId xmlns:r="http://schemas.openxmlformats.org/officeDocument/2006/relationships" id="256" r:id="Raf6e91c7230a441f"/>
    <p:sldId xmlns:r="http://schemas.openxmlformats.org/officeDocument/2006/relationships" id="257" r:id="R65ab4997f61f4304"/>
    <p:sldId xmlns:r="http://schemas.openxmlformats.org/officeDocument/2006/relationships" id="258" r:id="Rf37c033fb0044130"/>
    <p:sldId xmlns:r="http://schemas.openxmlformats.org/officeDocument/2006/relationships" id="259" r:id="Rd2d81fe76bbe4577"/>
    <p:sldId xmlns:r="http://schemas.openxmlformats.org/officeDocument/2006/relationships" id="260" r:id="R5c37f1534ae54e74"/>
    <p:sldId xmlns:r="http://schemas.openxmlformats.org/officeDocument/2006/relationships" id="261" r:id="Raa59fb5c772a405a"/>
    <p:sldId xmlns:r="http://schemas.openxmlformats.org/officeDocument/2006/relationships" id="262" r:id="Ra2a7dbb7cb1943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fbcd3aeb4f444e" /><Relationship Type="http://schemas.openxmlformats.org/officeDocument/2006/relationships/slide" Target="/ppt/slides/slide1.xml" Id="Raf6e91c7230a441f" /><Relationship Type="http://schemas.openxmlformats.org/officeDocument/2006/relationships/slide" Target="/ppt/slides/slide2.xml" Id="R65ab4997f61f4304" /><Relationship Type="http://schemas.openxmlformats.org/officeDocument/2006/relationships/slide" Target="/ppt/slides/slide3.xml" Id="Rf37c033fb0044130" /><Relationship Type="http://schemas.openxmlformats.org/officeDocument/2006/relationships/slide" Target="/ppt/slides/slide4.xml" Id="Rd2d81fe76bbe4577" /><Relationship Type="http://schemas.openxmlformats.org/officeDocument/2006/relationships/slide" Target="/ppt/slides/slide5.xml" Id="R5c37f1534ae54e74" /><Relationship Type="http://schemas.openxmlformats.org/officeDocument/2006/relationships/slide" Target="/ppt/slides/slide6.xml" Id="Raa59fb5c772a405a" /><Relationship Type="http://schemas.openxmlformats.org/officeDocument/2006/relationships/slide" Target="/ppt/slides/slide7.xml" Id="Ra2a7dbb7cb1943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931bea041a46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90ed6e9474273" /><Relationship Type="http://schemas.openxmlformats.org/officeDocument/2006/relationships/theme" Target="/ppt/slideMasters/theme/theme1.xml" Id="R2b31187d27734e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690ed6e94742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69575e01b4e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373e7c11544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8e7d2cd5e44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2367fd8554a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35d3c59f649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4476e99b34b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04ce1152445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KRANJOHAN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KRANJOHAN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KRANJOHAN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KRANJOHAN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KRANJOHAN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KRANJOHAN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795 118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2 721 401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KRANJOHAN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GULSTAD MAGNUS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KRANJOHAN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Steinåsen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922 032 424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KRANJOHAN AS</a:t>
            </a:r>
          </a:p>
        </p:txBody>
      </p:sp>
    </p:spTree>
  </p:cSld>
  <p:clrMapOvr>
    <a:masterClrMapping xmlns:a="http://schemas.openxmlformats.org/drawingml/2006/main"/>
  </p:clrMapOvr>
</p:sld>
</file>