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3bcccf529a49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5cf9ddb7e0a4f5a"/>
  </p:sldMasterIdLst>
  <p:sldIdLst>
    <p:sldId xmlns:r="http://schemas.openxmlformats.org/officeDocument/2006/relationships" id="256" r:id="R9586abbe1d4842c3"/>
    <p:sldId xmlns:r="http://schemas.openxmlformats.org/officeDocument/2006/relationships" id="257" r:id="R3adcf8f9839a4cd9"/>
    <p:sldId xmlns:r="http://schemas.openxmlformats.org/officeDocument/2006/relationships" id="258" r:id="Rd33f435b4e4b4e3a"/>
    <p:sldId xmlns:r="http://schemas.openxmlformats.org/officeDocument/2006/relationships" id="259" r:id="R51cb0ab07012417f"/>
    <p:sldId xmlns:r="http://schemas.openxmlformats.org/officeDocument/2006/relationships" id="260" r:id="R6e5dc4bf1f1342db"/>
    <p:sldId xmlns:r="http://schemas.openxmlformats.org/officeDocument/2006/relationships" id="261" r:id="Rf344b526bead45e8"/>
    <p:sldId xmlns:r="http://schemas.openxmlformats.org/officeDocument/2006/relationships" id="262" r:id="R26c0ded0aa9747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cf9ddb7e0a4f5a" /><Relationship Type="http://schemas.openxmlformats.org/officeDocument/2006/relationships/slide" Target="/ppt/slides/slide1.xml" Id="R9586abbe1d4842c3" /><Relationship Type="http://schemas.openxmlformats.org/officeDocument/2006/relationships/slide" Target="/ppt/slides/slide2.xml" Id="R3adcf8f9839a4cd9" /><Relationship Type="http://schemas.openxmlformats.org/officeDocument/2006/relationships/slide" Target="/ppt/slides/slide3.xml" Id="Rd33f435b4e4b4e3a" /><Relationship Type="http://schemas.openxmlformats.org/officeDocument/2006/relationships/slide" Target="/ppt/slides/slide4.xml" Id="R51cb0ab07012417f" /><Relationship Type="http://schemas.openxmlformats.org/officeDocument/2006/relationships/slide" Target="/ppt/slides/slide5.xml" Id="R6e5dc4bf1f1342db" /><Relationship Type="http://schemas.openxmlformats.org/officeDocument/2006/relationships/slide" Target="/ppt/slides/slide6.xml" Id="Rf344b526bead45e8" /><Relationship Type="http://schemas.openxmlformats.org/officeDocument/2006/relationships/slide" Target="/ppt/slides/slide7.xml" Id="R26c0ded0aa9747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a30545cf4c474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318b2f3ad24cb8" /><Relationship Type="http://schemas.openxmlformats.org/officeDocument/2006/relationships/theme" Target="/ppt/slideMasters/theme/theme1.xml" Id="Reade54907f864b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318b2f3ad24c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c2554286546b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c8da448b4b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c18844f34409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a4c437e77b42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72329192f49e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6276a39524e0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7d5b76bf204b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LENA SCHØNING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SCHØNING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−14 993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1 105 631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370 517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1 185 071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LENA SCHØNING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 SCHØNING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Maristuen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9011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922 039 267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LENA SCHØNING AS</a:t>
            </a:r>
          </a:p>
        </p:txBody>
      </p:sp>
    </p:spTree>
  </p:cSld>
  <p:clrMapOvr>
    <a:masterClrMapping xmlns:a="http://schemas.openxmlformats.org/drawingml/2006/main"/>
  </p:clrMapOvr>
</p:sld>
</file>