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065b86ca9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8fa3e2f9140b8"/>
  </p:sldMasterIdLst>
  <p:sldIdLst>
    <p:sldId xmlns:r="http://schemas.openxmlformats.org/officeDocument/2006/relationships" id="256" r:id="Rc686729d1d0d463f"/>
    <p:sldId xmlns:r="http://schemas.openxmlformats.org/officeDocument/2006/relationships" id="257" r:id="Re3704841fb6f43db"/>
    <p:sldId xmlns:r="http://schemas.openxmlformats.org/officeDocument/2006/relationships" id="258" r:id="R9eaf2c25492c47d3"/>
    <p:sldId xmlns:r="http://schemas.openxmlformats.org/officeDocument/2006/relationships" id="259" r:id="R0114df0a512943b3"/>
    <p:sldId xmlns:r="http://schemas.openxmlformats.org/officeDocument/2006/relationships" id="260" r:id="Rd01442214a09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8fa3e2f9140b8" /><Relationship Type="http://schemas.openxmlformats.org/officeDocument/2006/relationships/slide" Target="/ppt/slides/slide1.xml" Id="Rc686729d1d0d463f" /><Relationship Type="http://schemas.openxmlformats.org/officeDocument/2006/relationships/slide" Target="/ppt/slides/slide2.xml" Id="Re3704841fb6f43db" /><Relationship Type="http://schemas.openxmlformats.org/officeDocument/2006/relationships/slide" Target="/ppt/slides/slide3.xml" Id="R9eaf2c25492c47d3" /><Relationship Type="http://schemas.openxmlformats.org/officeDocument/2006/relationships/slide" Target="/ppt/slides/slide4.xml" Id="R0114df0a512943b3" /><Relationship Type="http://schemas.openxmlformats.org/officeDocument/2006/relationships/slide" Target="/ppt/slides/slide5.xml" Id="Rd01442214a09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df9b4cf97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3a6c982f84c15" /><Relationship Type="http://schemas.openxmlformats.org/officeDocument/2006/relationships/theme" Target="/ppt/slideMasters/theme/theme1.xml" Id="R39e086154f67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53a6c982f8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eb5329ea8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a89ad2154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f164c68eb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cab57ab1c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53ce32d13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GLOBAL TIP HOLDINGS TWO B.V.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 TIP HOLDINGS TWO B.V. ble etablert [år] og holder til i 1101 Bh Amsterdam.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entree 33, Alpha Tower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1101 Bh Amsterdam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922 041 040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