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71032be23f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04d842a074e42"/>
  </p:sldMasterIdLst>
  <p:sldIdLst>
    <p:sldId xmlns:r="http://schemas.openxmlformats.org/officeDocument/2006/relationships" id="256" r:id="R7154e9b8368d4c1e"/>
    <p:sldId xmlns:r="http://schemas.openxmlformats.org/officeDocument/2006/relationships" id="257" r:id="Rd50aba18f9a0434e"/>
    <p:sldId xmlns:r="http://schemas.openxmlformats.org/officeDocument/2006/relationships" id="258" r:id="Ra28376a1553e47e7"/>
    <p:sldId xmlns:r="http://schemas.openxmlformats.org/officeDocument/2006/relationships" id="259" r:id="Rb10599e78e534b71"/>
    <p:sldId xmlns:r="http://schemas.openxmlformats.org/officeDocument/2006/relationships" id="260" r:id="R0a99681690d246b6"/>
    <p:sldId xmlns:r="http://schemas.openxmlformats.org/officeDocument/2006/relationships" id="261" r:id="R6d17c6587a624d97"/>
    <p:sldId xmlns:r="http://schemas.openxmlformats.org/officeDocument/2006/relationships" id="262" r:id="R382115e8e98b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04d842a074e42" /><Relationship Type="http://schemas.openxmlformats.org/officeDocument/2006/relationships/slide" Target="/ppt/slides/slide1.xml" Id="R7154e9b8368d4c1e" /><Relationship Type="http://schemas.openxmlformats.org/officeDocument/2006/relationships/slide" Target="/ppt/slides/slide2.xml" Id="Rd50aba18f9a0434e" /><Relationship Type="http://schemas.openxmlformats.org/officeDocument/2006/relationships/slide" Target="/ppt/slides/slide3.xml" Id="Ra28376a1553e47e7" /><Relationship Type="http://schemas.openxmlformats.org/officeDocument/2006/relationships/slide" Target="/ppt/slides/slide4.xml" Id="Rb10599e78e534b71" /><Relationship Type="http://schemas.openxmlformats.org/officeDocument/2006/relationships/slide" Target="/ppt/slides/slide5.xml" Id="R0a99681690d246b6" /><Relationship Type="http://schemas.openxmlformats.org/officeDocument/2006/relationships/slide" Target="/ppt/slides/slide6.xml" Id="R6d17c6587a624d97" /><Relationship Type="http://schemas.openxmlformats.org/officeDocument/2006/relationships/slide" Target="/ppt/slides/slide7.xml" Id="R382115e8e98b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e321796e5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b2937153242bd" /><Relationship Type="http://schemas.openxmlformats.org/officeDocument/2006/relationships/theme" Target="/ppt/slideMasters/theme/theme1.xml" Id="Recf9126fb490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b2937153242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ee2503436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c1e57763a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7f3acfddf46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c20df306b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ac48ac743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91e40c10946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8ce2f8778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2 763 231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12 528 173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SKOW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ANN HYBBESTAD SKOW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Årrundveien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rune@skow.no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922 042 675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