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028975faa4d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5a9f7043af452c"/>
  </p:sldMasterIdLst>
  <p:sldIdLst>
    <p:sldId xmlns:r="http://schemas.openxmlformats.org/officeDocument/2006/relationships" id="256" r:id="R343c5bf561e7423b"/>
    <p:sldId xmlns:r="http://schemas.openxmlformats.org/officeDocument/2006/relationships" id="257" r:id="Rc32f16e4ab224234"/>
    <p:sldId xmlns:r="http://schemas.openxmlformats.org/officeDocument/2006/relationships" id="258" r:id="R09e92fe8f41b47d9"/>
    <p:sldId xmlns:r="http://schemas.openxmlformats.org/officeDocument/2006/relationships" id="259" r:id="Rcbbad1330e3f4e51"/>
    <p:sldId xmlns:r="http://schemas.openxmlformats.org/officeDocument/2006/relationships" id="260" r:id="R2c81b73b309e4413"/>
    <p:sldId xmlns:r="http://schemas.openxmlformats.org/officeDocument/2006/relationships" id="261" r:id="Re912742755b742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a9f7043af452c" /><Relationship Type="http://schemas.openxmlformats.org/officeDocument/2006/relationships/slide" Target="/ppt/slides/slide1.xml" Id="R343c5bf561e7423b" /><Relationship Type="http://schemas.openxmlformats.org/officeDocument/2006/relationships/slide" Target="/ppt/slides/slide2.xml" Id="Rc32f16e4ab224234" /><Relationship Type="http://schemas.openxmlformats.org/officeDocument/2006/relationships/slide" Target="/ppt/slides/slide3.xml" Id="R09e92fe8f41b47d9" /><Relationship Type="http://schemas.openxmlformats.org/officeDocument/2006/relationships/slide" Target="/ppt/slides/slide4.xml" Id="Rcbbad1330e3f4e51" /><Relationship Type="http://schemas.openxmlformats.org/officeDocument/2006/relationships/slide" Target="/ppt/slides/slide5.xml" Id="R2c81b73b309e4413" /><Relationship Type="http://schemas.openxmlformats.org/officeDocument/2006/relationships/slide" Target="/ppt/slides/slide6.xml" Id="Re912742755b742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393b1e3d349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caf08a0d44ff9" /><Relationship Type="http://schemas.openxmlformats.org/officeDocument/2006/relationships/theme" Target="/ppt/slideMasters/theme/theme1.xml" Id="R0e0c64877eff43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caf08a0d44f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02260f5dc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506c8ada74b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1b8225710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2f49e0fc944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098cdc830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41bd0c70b46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KTC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Torp-Hansen, Årvollveien 62D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922 042 713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KTC AS</a:t>
            </a:r>
          </a:p>
        </p:txBody>
      </p:sp>
    </p:spTree>
  </p:cSld>
  <p:clrMapOvr>
    <a:masterClrMapping xmlns:a="http://schemas.openxmlformats.org/drawingml/2006/main"/>
  </p:clrMapOvr>
</p:sld>
</file>