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45a5d6362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0ae72a57f48de"/>
  </p:sldMasterIdLst>
  <p:sldIdLst>
    <p:sldId xmlns:r="http://schemas.openxmlformats.org/officeDocument/2006/relationships" id="256" r:id="Rac408f9b567a428e"/>
    <p:sldId xmlns:r="http://schemas.openxmlformats.org/officeDocument/2006/relationships" id="257" r:id="R51eb8b66cddc48d6"/>
    <p:sldId xmlns:r="http://schemas.openxmlformats.org/officeDocument/2006/relationships" id="258" r:id="R61c916f584b14ccb"/>
    <p:sldId xmlns:r="http://schemas.openxmlformats.org/officeDocument/2006/relationships" id="259" r:id="Rd524dfaf6238450d"/>
    <p:sldId xmlns:r="http://schemas.openxmlformats.org/officeDocument/2006/relationships" id="260" r:id="R71333e0901dd4765"/>
    <p:sldId xmlns:r="http://schemas.openxmlformats.org/officeDocument/2006/relationships" id="261" r:id="R2478fc08f417468a"/>
    <p:sldId xmlns:r="http://schemas.openxmlformats.org/officeDocument/2006/relationships" id="262" r:id="R71875c1df02a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0ae72a57f48de" /><Relationship Type="http://schemas.openxmlformats.org/officeDocument/2006/relationships/slide" Target="/ppt/slides/slide1.xml" Id="Rac408f9b567a428e" /><Relationship Type="http://schemas.openxmlformats.org/officeDocument/2006/relationships/slide" Target="/ppt/slides/slide2.xml" Id="R51eb8b66cddc48d6" /><Relationship Type="http://schemas.openxmlformats.org/officeDocument/2006/relationships/slide" Target="/ppt/slides/slide3.xml" Id="R61c916f584b14ccb" /><Relationship Type="http://schemas.openxmlformats.org/officeDocument/2006/relationships/slide" Target="/ppt/slides/slide4.xml" Id="Rd524dfaf6238450d" /><Relationship Type="http://schemas.openxmlformats.org/officeDocument/2006/relationships/slide" Target="/ppt/slides/slide5.xml" Id="R71333e0901dd4765" /><Relationship Type="http://schemas.openxmlformats.org/officeDocument/2006/relationships/slide" Target="/ppt/slides/slide6.xml" Id="R2478fc08f417468a" /><Relationship Type="http://schemas.openxmlformats.org/officeDocument/2006/relationships/slide" Target="/ppt/slides/slide7.xml" Id="R71875c1df02a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c5ed32fba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4aaa6c6b489b" /><Relationship Type="http://schemas.openxmlformats.org/officeDocument/2006/relationships/theme" Target="/ppt/slideMasters/theme/theme1.xml" Id="R2402df5173b3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04aaa6c6b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de4d4f1e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3065ce0a6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a273eabb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f3c7425d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7a82fc3d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754529ba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1aa89e99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TORP-HANSEN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Torp-Hansen, Årvollveien 62D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