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60415b10d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ebcf3397a46dd"/>
  </p:sldMasterIdLst>
  <p:sldIdLst>
    <p:sldId xmlns:r="http://schemas.openxmlformats.org/officeDocument/2006/relationships" id="256" r:id="R8a350730049b4463"/>
    <p:sldId xmlns:r="http://schemas.openxmlformats.org/officeDocument/2006/relationships" id="257" r:id="Rdf4510770fd047fb"/>
    <p:sldId xmlns:r="http://schemas.openxmlformats.org/officeDocument/2006/relationships" id="258" r:id="R3e2198e8df394fd6"/>
    <p:sldId xmlns:r="http://schemas.openxmlformats.org/officeDocument/2006/relationships" id="259" r:id="R9098e95201064735"/>
    <p:sldId xmlns:r="http://schemas.openxmlformats.org/officeDocument/2006/relationships" id="260" r:id="R298e24be16164e7c"/>
    <p:sldId xmlns:r="http://schemas.openxmlformats.org/officeDocument/2006/relationships" id="261" r:id="R90fc6d81be0a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ebcf3397a46dd" /><Relationship Type="http://schemas.openxmlformats.org/officeDocument/2006/relationships/slide" Target="/ppt/slides/slide1.xml" Id="R8a350730049b4463" /><Relationship Type="http://schemas.openxmlformats.org/officeDocument/2006/relationships/slide" Target="/ppt/slides/slide2.xml" Id="Rdf4510770fd047fb" /><Relationship Type="http://schemas.openxmlformats.org/officeDocument/2006/relationships/slide" Target="/ppt/slides/slide3.xml" Id="R3e2198e8df394fd6" /><Relationship Type="http://schemas.openxmlformats.org/officeDocument/2006/relationships/slide" Target="/ppt/slides/slide4.xml" Id="R9098e95201064735" /><Relationship Type="http://schemas.openxmlformats.org/officeDocument/2006/relationships/slide" Target="/ppt/slides/slide5.xml" Id="R298e24be16164e7c" /><Relationship Type="http://schemas.openxmlformats.org/officeDocument/2006/relationships/slide" Target="/ppt/slides/slide6.xml" Id="R90fc6d81be0a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949830658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85f6760d42d7" /><Relationship Type="http://schemas.openxmlformats.org/officeDocument/2006/relationships/theme" Target="/ppt/slideMasters/theme/theme1.xml" Id="Rd77545ca7dbd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985f6760d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177a2d0a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44a8e056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44b2f283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a0a775dc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79f78c594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63a90936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Soknesøran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922 043 973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WINSNES AS</a:t>
            </a:r>
          </a:p>
        </p:txBody>
      </p:sp>
    </p:spTree>
  </p:cSld>
  <p:clrMapOvr>
    <a:masterClrMapping xmlns:a="http://schemas.openxmlformats.org/drawingml/2006/main"/>
  </p:clrMapOvr>
</p:sld>
</file>