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72e3c27d6e42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a2e13f872d4d90"/>
  </p:sldMasterIdLst>
  <p:sldIdLst>
    <p:sldId xmlns:r="http://schemas.openxmlformats.org/officeDocument/2006/relationships" id="256" r:id="R9484aadd045f47a6"/>
    <p:sldId xmlns:r="http://schemas.openxmlformats.org/officeDocument/2006/relationships" id="257" r:id="R8c940f1b620e43ad"/>
    <p:sldId xmlns:r="http://schemas.openxmlformats.org/officeDocument/2006/relationships" id="258" r:id="Rfa6b38fafe3d4cd1"/>
    <p:sldId xmlns:r="http://schemas.openxmlformats.org/officeDocument/2006/relationships" id="259" r:id="R9d4e0ad3ccef4aa7"/>
    <p:sldId xmlns:r="http://schemas.openxmlformats.org/officeDocument/2006/relationships" id="260" r:id="Rb137e533ba3e48b3"/>
    <p:sldId xmlns:r="http://schemas.openxmlformats.org/officeDocument/2006/relationships" id="261" r:id="R2b899cba42614e1f"/>
    <p:sldId xmlns:r="http://schemas.openxmlformats.org/officeDocument/2006/relationships" id="262" r:id="Rc455dee1f61145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a2e13f872d4d90" /><Relationship Type="http://schemas.openxmlformats.org/officeDocument/2006/relationships/slide" Target="/ppt/slides/slide1.xml" Id="R9484aadd045f47a6" /><Relationship Type="http://schemas.openxmlformats.org/officeDocument/2006/relationships/slide" Target="/ppt/slides/slide2.xml" Id="R8c940f1b620e43ad" /><Relationship Type="http://schemas.openxmlformats.org/officeDocument/2006/relationships/slide" Target="/ppt/slides/slide3.xml" Id="Rfa6b38fafe3d4cd1" /><Relationship Type="http://schemas.openxmlformats.org/officeDocument/2006/relationships/slide" Target="/ppt/slides/slide4.xml" Id="R9d4e0ad3ccef4aa7" /><Relationship Type="http://schemas.openxmlformats.org/officeDocument/2006/relationships/slide" Target="/ppt/slides/slide5.xml" Id="Rb137e533ba3e48b3" /><Relationship Type="http://schemas.openxmlformats.org/officeDocument/2006/relationships/slide" Target="/ppt/slides/slide6.xml" Id="R2b899cba42614e1f" /><Relationship Type="http://schemas.openxmlformats.org/officeDocument/2006/relationships/slide" Target="/ppt/slides/slide7.xml" Id="Rc455dee1f61145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3e1b447f3749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340ba8ed44d9d" /><Relationship Type="http://schemas.openxmlformats.org/officeDocument/2006/relationships/theme" Target="/ppt/slideMasters/theme/theme1.xml" Id="Ra8d2921648de45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7340ba8ed44d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0b155de4344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dd1ebffd347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c913ceeae40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f6d709efd49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1e759aeb244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0a266536647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360ebd69944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BULL GLOBAL DOMINATION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GLOBAL DOMINATION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GLOBAL DOMINATION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GLOBAL DOMINATION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GLOBAL DOMINATION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GLOBAL DOMINATION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219 604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GLOBAL DOMINATION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GLENT-BULL ANDERS JASPER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GLOBAL DOMINATION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Jasper Glent-Bull, Hukgrenda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anders.bull@bundebygg.no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922 044 120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GLOBAL DOMINATION AS</a:t>
            </a:r>
          </a:p>
        </p:txBody>
      </p:sp>
    </p:spTree>
  </p:cSld>
  <p:clrMapOvr>
    <a:masterClrMapping xmlns:a="http://schemas.openxmlformats.org/drawingml/2006/main"/>
  </p:clrMapOvr>
</p:sld>
</file>