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1d6caf50ef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0a09a4d3d74bbc"/>
  </p:sldMasterIdLst>
  <p:sldIdLst>
    <p:sldId xmlns:r="http://schemas.openxmlformats.org/officeDocument/2006/relationships" id="256" r:id="Rbdaa672817054257"/>
    <p:sldId xmlns:r="http://schemas.openxmlformats.org/officeDocument/2006/relationships" id="257" r:id="Rc50c38ace82c4c5d"/>
    <p:sldId xmlns:r="http://schemas.openxmlformats.org/officeDocument/2006/relationships" id="258" r:id="Re2e3f9bc3a9c486b"/>
    <p:sldId xmlns:r="http://schemas.openxmlformats.org/officeDocument/2006/relationships" id="259" r:id="R413773a83d74487b"/>
    <p:sldId xmlns:r="http://schemas.openxmlformats.org/officeDocument/2006/relationships" id="260" r:id="R18f27aded1e14049"/>
    <p:sldId xmlns:r="http://schemas.openxmlformats.org/officeDocument/2006/relationships" id="261" r:id="Rcfa775a76f984369"/>
    <p:sldId xmlns:r="http://schemas.openxmlformats.org/officeDocument/2006/relationships" id="262" r:id="R2cc98e00c129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a09a4d3d74bbc" /><Relationship Type="http://schemas.openxmlformats.org/officeDocument/2006/relationships/slide" Target="/ppt/slides/slide1.xml" Id="Rbdaa672817054257" /><Relationship Type="http://schemas.openxmlformats.org/officeDocument/2006/relationships/slide" Target="/ppt/slides/slide2.xml" Id="Rc50c38ace82c4c5d" /><Relationship Type="http://schemas.openxmlformats.org/officeDocument/2006/relationships/slide" Target="/ppt/slides/slide3.xml" Id="Re2e3f9bc3a9c486b" /><Relationship Type="http://schemas.openxmlformats.org/officeDocument/2006/relationships/slide" Target="/ppt/slides/slide4.xml" Id="R413773a83d74487b" /><Relationship Type="http://schemas.openxmlformats.org/officeDocument/2006/relationships/slide" Target="/ppt/slides/slide5.xml" Id="R18f27aded1e14049" /><Relationship Type="http://schemas.openxmlformats.org/officeDocument/2006/relationships/slide" Target="/ppt/slides/slide6.xml" Id="Rcfa775a76f984369" /><Relationship Type="http://schemas.openxmlformats.org/officeDocument/2006/relationships/slide" Target="/ppt/slides/slide7.xml" Id="R2cc98e00c129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f60f803203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a0e2d256d4684" /><Relationship Type="http://schemas.openxmlformats.org/officeDocument/2006/relationships/theme" Target="/ppt/slideMasters/theme/theme1.xml" Id="R0aa341765ec74f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ea0e2d256d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adab93989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c83874e3b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f56706ebd49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911d41efe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0b029b9b741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ec65be3a340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74f8b48494f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DIGERNES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DIGERNES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DIGERNES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Digernes, Beddingen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922 044 171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DIGERNES HOLDING AS</a:t>
            </a:r>
          </a:p>
        </p:txBody>
      </p:sp>
    </p:spTree>
  </p:cSld>
  <p:clrMapOvr>
    <a:masterClrMapping xmlns:a="http://schemas.openxmlformats.org/drawingml/2006/main"/>
  </p:clrMapOvr>
</p:sld>
</file>