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163443bdb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9dddb414984974"/>
  </p:sldMasterIdLst>
  <p:sldIdLst>
    <p:sldId xmlns:r="http://schemas.openxmlformats.org/officeDocument/2006/relationships" id="256" r:id="Rd546fa73b3da473b"/>
    <p:sldId xmlns:r="http://schemas.openxmlformats.org/officeDocument/2006/relationships" id="257" r:id="Raacd7b4efb6745fb"/>
    <p:sldId xmlns:r="http://schemas.openxmlformats.org/officeDocument/2006/relationships" id="258" r:id="R063fb25d49d74379"/>
    <p:sldId xmlns:r="http://schemas.openxmlformats.org/officeDocument/2006/relationships" id="259" r:id="R7c61690fe5e1459b"/>
    <p:sldId xmlns:r="http://schemas.openxmlformats.org/officeDocument/2006/relationships" id="260" r:id="R74a634f6e795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dddb414984974" /><Relationship Type="http://schemas.openxmlformats.org/officeDocument/2006/relationships/slide" Target="/ppt/slides/slide1.xml" Id="Rd546fa73b3da473b" /><Relationship Type="http://schemas.openxmlformats.org/officeDocument/2006/relationships/slide" Target="/ppt/slides/slide2.xml" Id="Raacd7b4efb6745fb" /><Relationship Type="http://schemas.openxmlformats.org/officeDocument/2006/relationships/slide" Target="/ppt/slides/slide3.xml" Id="R063fb25d49d74379" /><Relationship Type="http://schemas.openxmlformats.org/officeDocument/2006/relationships/slide" Target="/ppt/slides/slide4.xml" Id="R7c61690fe5e1459b" /><Relationship Type="http://schemas.openxmlformats.org/officeDocument/2006/relationships/slide" Target="/ppt/slides/slide5.xml" Id="R74a634f6e795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a43c53b5f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3ac340c844aa" /><Relationship Type="http://schemas.openxmlformats.org/officeDocument/2006/relationships/theme" Target="/ppt/slideMasters/theme/theme1.xml" Id="Re89e239f40d0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13ac340c8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b410d4e44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106fb3abe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9051826bd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9ac60105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f796d7e55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MJÅNES GRAVING OG TRANSPORT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MJÅNES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MJÅNES GRAVING OG TRANSPORT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MJÅNES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MJÅNES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MJÅNES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Tjernagelvegen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922 045 623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MJÅNES GRAVING OG TRANSPORT</a:t>
            </a:r>
          </a:p>
        </p:txBody>
      </p:sp>
    </p:spTree>
  </p:cSld>
  <p:clrMapOvr>
    <a:masterClrMapping xmlns:a="http://schemas.openxmlformats.org/drawingml/2006/main"/>
  </p:clrMapOvr>
</p:sld>
</file>