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cfdcefdff43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d369836e049c0"/>
  </p:sldMasterIdLst>
  <p:sldIdLst>
    <p:sldId xmlns:r="http://schemas.openxmlformats.org/officeDocument/2006/relationships" id="256" r:id="Reaf7bbf0ba574848"/>
    <p:sldId xmlns:r="http://schemas.openxmlformats.org/officeDocument/2006/relationships" id="257" r:id="R4daf2e1553af4822"/>
    <p:sldId xmlns:r="http://schemas.openxmlformats.org/officeDocument/2006/relationships" id="258" r:id="Rb1474626601e4a11"/>
    <p:sldId xmlns:r="http://schemas.openxmlformats.org/officeDocument/2006/relationships" id="259" r:id="R6959a9e86dec48c6"/>
    <p:sldId xmlns:r="http://schemas.openxmlformats.org/officeDocument/2006/relationships" id="260" r:id="Rd8305b5cf70c405b"/>
    <p:sldId xmlns:r="http://schemas.openxmlformats.org/officeDocument/2006/relationships" id="261" r:id="Rf63e9f9322804252"/>
    <p:sldId xmlns:r="http://schemas.openxmlformats.org/officeDocument/2006/relationships" id="262" r:id="Ra574e37b529348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d369836e049c0" /><Relationship Type="http://schemas.openxmlformats.org/officeDocument/2006/relationships/slide" Target="/ppt/slides/slide1.xml" Id="Reaf7bbf0ba574848" /><Relationship Type="http://schemas.openxmlformats.org/officeDocument/2006/relationships/slide" Target="/ppt/slides/slide2.xml" Id="R4daf2e1553af4822" /><Relationship Type="http://schemas.openxmlformats.org/officeDocument/2006/relationships/slide" Target="/ppt/slides/slide3.xml" Id="Rb1474626601e4a11" /><Relationship Type="http://schemas.openxmlformats.org/officeDocument/2006/relationships/slide" Target="/ppt/slides/slide4.xml" Id="R6959a9e86dec48c6" /><Relationship Type="http://schemas.openxmlformats.org/officeDocument/2006/relationships/slide" Target="/ppt/slides/slide5.xml" Id="Rd8305b5cf70c405b" /><Relationship Type="http://schemas.openxmlformats.org/officeDocument/2006/relationships/slide" Target="/ppt/slides/slide6.xml" Id="Rf63e9f9322804252" /><Relationship Type="http://schemas.openxmlformats.org/officeDocument/2006/relationships/slide" Target="/ppt/slides/slide7.xml" Id="Ra574e37b529348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51c811515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bb19e0ec4e13" /><Relationship Type="http://schemas.openxmlformats.org/officeDocument/2006/relationships/theme" Target="/ppt/slideMasters/theme/theme1.xml" Id="Raae9b51c783d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3bb19e0ec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455709bd04e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94234369a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136afdae7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fc6819cf145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c491988ad4b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5850a5c4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8c6d8c333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HOLTE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HOLTE HOLDING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3 081 640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8 367 411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SCHINNES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HOLTE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922 048 541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HOLTE HOLDING AS</a:t>
            </a:r>
          </a:p>
        </p:txBody>
      </p:sp>
    </p:spTree>
  </p:cSld>
  <p:clrMapOvr>
    <a:masterClrMapping xmlns:a="http://schemas.openxmlformats.org/drawingml/2006/main"/>
  </p:clrMapOvr>
</p:sld>
</file>