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08166aa4e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481df7ba44858"/>
  </p:sldMasterIdLst>
  <p:sldIdLst>
    <p:sldId xmlns:r="http://schemas.openxmlformats.org/officeDocument/2006/relationships" id="256" r:id="Rc292accb1fe949af"/>
    <p:sldId xmlns:r="http://schemas.openxmlformats.org/officeDocument/2006/relationships" id="257" r:id="R56fa48431b824651"/>
    <p:sldId xmlns:r="http://schemas.openxmlformats.org/officeDocument/2006/relationships" id="258" r:id="Re1270c8613134ebf"/>
    <p:sldId xmlns:r="http://schemas.openxmlformats.org/officeDocument/2006/relationships" id="259" r:id="R635d50281d4341ba"/>
    <p:sldId xmlns:r="http://schemas.openxmlformats.org/officeDocument/2006/relationships" id="260" r:id="R0127a1fd145f45b1"/>
    <p:sldId xmlns:r="http://schemas.openxmlformats.org/officeDocument/2006/relationships" id="261" r:id="Rb75ce6903ba44375"/>
    <p:sldId xmlns:r="http://schemas.openxmlformats.org/officeDocument/2006/relationships" id="262" r:id="R888d9aa70790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481df7ba44858" /><Relationship Type="http://schemas.openxmlformats.org/officeDocument/2006/relationships/slide" Target="/ppt/slides/slide1.xml" Id="Rc292accb1fe949af" /><Relationship Type="http://schemas.openxmlformats.org/officeDocument/2006/relationships/slide" Target="/ppt/slides/slide2.xml" Id="R56fa48431b824651" /><Relationship Type="http://schemas.openxmlformats.org/officeDocument/2006/relationships/slide" Target="/ppt/slides/slide3.xml" Id="Re1270c8613134ebf" /><Relationship Type="http://schemas.openxmlformats.org/officeDocument/2006/relationships/slide" Target="/ppt/slides/slide4.xml" Id="R635d50281d4341ba" /><Relationship Type="http://schemas.openxmlformats.org/officeDocument/2006/relationships/slide" Target="/ppt/slides/slide5.xml" Id="R0127a1fd145f45b1" /><Relationship Type="http://schemas.openxmlformats.org/officeDocument/2006/relationships/slide" Target="/ppt/slides/slide6.xml" Id="Rb75ce6903ba44375" /><Relationship Type="http://schemas.openxmlformats.org/officeDocument/2006/relationships/slide" Target="/ppt/slides/slide7.xml" Id="R888d9aa70790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ddfa80e6a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9cf66de754fbe" /><Relationship Type="http://schemas.openxmlformats.org/officeDocument/2006/relationships/theme" Target="/ppt/slideMasters/theme/theme1.xml" Id="R564a76279652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9cf66de75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cfb95e0da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93afd0bc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414231d5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258d3a9c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ed5626dd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f88c82df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a71b54e3a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TOHAMA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BERGLID TOR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A. Berglid, Skogfaret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922 053 340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TOHAMA AS</a:t>
            </a:r>
          </a:p>
        </p:txBody>
      </p:sp>
    </p:spTree>
  </p:cSld>
  <p:clrMapOvr>
    <a:masterClrMapping xmlns:a="http://schemas.openxmlformats.org/drawingml/2006/main"/>
  </p:clrMapOvr>
</p:sld>
</file>