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84e969d0e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e4b6dd9c54486"/>
  </p:sldMasterIdLst>
  <p:sldIdLst>
    <p:sldId xmlns:r="http://schemas.openxmlformats.org/officeDocument/2006/relationships" id="256" r:id="Rfe472a20a90b4556"/>
    <p:sldId xmlns:r="http://schemas.openxmlformats.org/officeDocument/2006/relationships" id="257" r:id="R279c1c8054f04380"/>
    <p:sldId xmlns:r="http://schemas.openxmlformats.org/officeDocument/2006/relationships" id="258" r:id="R14eba5fb83b14d8e"/>
    <p:sldId xmlns:r="http://schemas.openxmlformats.org/officeDocument/2006/relationships" id="259" r:id="R93226fda32f54fb9"/>
    <p:sldId xmlns:r="http://schemas.openxmlformats.org/officeDocument/2006/relationships" id="260" r:id="R3a3da17e9c1a41e4"/>
    <p:sldId xmlns:r="http://schemas.openxmlformats.org/officeDocument/2006/relationships" id="261" r:id="R4f86e2df2caf4b65"/>
    <p:sldId xmlns:r="http://schemas.openxmlformats.org/officeDocument/2006/relationships" id="262" r:id="R6c9faeb29986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4b6dd9c54486" /><Relationship Type="http://schemas.openxmlformats.org/officeDocument/2006/relationships/slide" Target="/ppt/slides/slide1.xml" Id="Rfe472a20a90b4556" /><Relationship Type="http://schemas.openxmlformats.org/officeDocument/2006/relationships/slide" Target="/ppt/slides/slide2.xml" Id="R279c1c8054f04380" /><Relationship Type="http://schemas.openxmlformats.org/officeDocument/2006/relationships/slide" Target="/ppt/slides/slide3.xml" Id="R14eba5fb83b14d8e" /><Relationship Type="http://schemas.openxmlformats.org/officeDocument/2006/relationships/slide" Target="/ppt/slides/slide4.xml" Id="R93226fda32f54fb9" /><Relationship Type="http://schemas.openxmlformats.org/officeDocument/2006/relationships/slide" Target="/ppt/slides/slide5.xml" Id="R3a3da17e9c1a41e4" /><Relationship Type="http://schemas.openxmlformats.org/officeDocument/2006/relationships/slide" Target="/ppt/slides/slide6.xml" Id="R4f86e2df2caf4b65" /><Relationship Type="http://schemas.openxmlformats.org/officeDocument/2006/relationships/slide" Target="/ppt/slides/slide7.xml" Id="R6c9faeb29986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b18c137b4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78477b964264" /><Relationship Type="http://schemas.openxmlformats.org/officeDocument/2006/relationships/theme" Target="/ppt/slideMasters/theme/theme1.xml" Id="Rc9d82e22084f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778477b96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02290547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62273f99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71e53fb8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7bd544a8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f288e86a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ffd8b65c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f3b43b92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VAMOS E-COMMERCE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VAMOS E-COMMERCE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5 775 732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AKSELI NEVANLINNA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922 077 185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VAMOS E-COMMERCE AS</a:t>
            </a:r>
          </a:p>
        </p:txBody>
      </p:sp>
    </p:spTree>
  </p:cSld>
  <p:clrMapOvr>
    <a:masterClrMapping xmlns:a="http://schemas.openxmlformats.org/drawingml/2006/main"/>
  </p:clrMapOvr>
</p:sld>
</file>