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c9089b1c9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3ca6472584c0d"/>
  </p:sldMasterIdLst>
  <p:sldIdLst>
    <p:sldId xmlns:r="http://schemas.openxmlformats.org/officeDocument/2006/relationships" id="256" r:id="R7f5458ebf7194b22"/>
    <p:sldId xmlns:r="http://schemas.openxmlformats.org/officeDocument/2006/relationships" id="257" r:id="R6a84028392e94400"/>
    <p:sldId xmlns:r="http://schemas.openxmlformats.org/officeDocument/2006/relationships" id="258" r:id="Rf8a9c9aad3ed49cd"/>
    <p:sldId xmlns:r="http://schemas.openxmlformats.org/officeDocument/2006/relationships" id="259" r:id="R691ec3f5bc114c4a"/>
    <p:sldId xmlns:r="http://schemas.openxmlformats.org/officeDocument/2006/relationships" id="260" r:id="Rb83104c9873b4c47"/>
    <p:sldId xmlns:r="http://schemas.openxmlformats.org/officeDocument/2006/relationships" id="261" r:id="Rfec25105d5d64960"/>
    <p:sldId xmlns:r="http://schemas.openxmlformats.org/officeDocument/2006/relationships" id="262" r:id="R71012e203621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3ca6472584c0d" /><Relationship Type="http://schemas.openxmlformats.org/officeDocument/2006/relationships/slide" Target="/ppt/slides/slide1.xml" Id="R7f5458ebf7194b22" /><Relationship Type="http://schemas.openxmlformats.org/officeDocument/2006/relationships/slide" Target="/ppt/slides/slide2.xml" Id="R6a84028392e94400" /><Relationship Type="http://schemas.openxmlformats.org/officeDocument/2006/relationships/slide" Target="/ppt/slides/slide3.xml" Id="Rf8a9c9aad3ed49cd" /><Relationship Type="http://schemas.openxmlformats.org/officeDocument/2006/relationships/slide" Target="/ppt/slides/slide4.xml" Id="R691ec3f5bc114c4a" /><Relationship Type="http://schemas.openxmlformats.org/officeDocument/2006/relationships/slide" Target="/ppt/slides/slide5.xml" Id="Rb83104c9873b4c47" /><Relationship Type="http://schemas.openxmlformats.org/officeDocument/2006/relationships/slide" Target="/ppt/slides/slide6.xml" Id="Rfec25105d5d64960" /><Relationship Type="http://schemas.openxmlformats.org/officeDocument/2006/relationships/slide" Target="/ppt/slides/slide7.xml" Id="R71012e203621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a44e45b8a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de91eb4546e9" /><Relationship Type="http://schemas.openxmlformats.org/officeDocument/2006/relationships/theme" Target="/ppt/slideMasters/theme/theme1.xml" Id="Re217dc4d4af5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0de91eb45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3f891ff1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c7168a2c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21d312cc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af0feaac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aca876ba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b4f145039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1f25254b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RUFFEN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RUFFEN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6 265 661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OLE GJERLAND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Ole Gjerland Sunde, Orreveien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