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01f18d70f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f39fcee214b92"/>
  </p:sldMasterIdLst>
  <p:sldIdLst>
    <p:sldId xmlns:r="http://schemas.openxmlformats.org/officeDocument/2006/relationships" id="256" r:id="R429d204360cf4778"/>
    <p:sldId xmlns:r="http://schemas.openxmlformats.org/officeDocument/2006/relationships" id="257" r:id="Rb382135f7f6d4f1b"/>
    <p:sldId xmlns:r="http://schemas.openxmlformats.org/officeDocument/2006/relationships" id="258" r:id="R0e7ab2d449694871"/>
    <p:sldId xmlns:r="http://schemas.openxmlformats.org/officeDocument/2006/relationships" id="259" r:id="Rea498f5c3f644e32"/>
    <p:sldId xmlns:r="http://schemas.openxmlformats.org/officeDocument/2006/relationships" id="260" r:id="Rb23818b2ffeb4429"/>
    <p:sldId xmlns:r="http://schemas.openxmlformats.org/officeDocument/2006/relationships" id="261" r:id="R55cf2c2e68bb423b"/>
    <p:sldId xmlns:r="http://schemas.openxmlformats.org/officeDocument/2006/relationships" id="262" r:id="R917e2b8bee49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f39fcee214b92" /><Relationship Type="http://schemas.openxmlformats.org/officeDocument/2006/relationships/slide" Target="/ppt/slides/slide1.xml" Id="R429d204360cf4778" /><Relationship Type="http://schemas.openxmlformats.org/officeDocument/2006/relationships/slide" Target="/ppt/slides/slide2.xml" Id="Rb382135f7f6d4f1b" /><Relationship Type="http://schemas.openxmlformats.org/officeDocument/2006/relationships/slide" Target="/ppt/slides/slide3.xml" Id="R0e7ab2d449694871" /><Relationship Type="http://schemas.openxmlformats.org/officeDocument/2006/relationships/slide" Target="/ppt/slides/slide4.xml" Id="Rea498f5c3f644e32" /><Relationship Type="http://schemas.openxmlformats.org/officeDocument/2006/relationships/slide" Target="/ppt/slides/slide5.xml" Id="Rb23818b2ffeb4429" /><Relationship Type="http://schemas.openxmlformats.org/officeDocument/2006/relationships/slide" Target="/ppt/slides/slide6.xml" Id="R55cf2c2e68bb423b" /><Relationship Type="http://schemas.openxmlformats.org/officeDocument/2006/relationships/slide" Target="/ppt/slides/slide7.xml" Id="R917e2b8bee49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ac37566cc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2dec2129492e" /><Relationship Type="http://schemas.openxmlformats.org/officeDocument/2006/relationships/theme" Target="/ppt/slideMasters/theme/theme1.xml" Id="R062ce5403999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22dec2129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f1058e8b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a927ca3c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48608190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44eabe1a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c7e1fa8c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ab560955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36ebe86c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AUTOSTRADA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23 001 010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35 844 395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108 546 562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208 826 315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Vallermyrvegen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922 078 165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