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e5b5b18638644d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af2886804024583"/>
  </p:sldMasterIdLst>
  <p:sldIdLst>
    <p:sldId xmlns:r="http://schemas.openxmlformats.org/officeDocument/2006/relationships" id="256" r:id="Rcf34c1a7ce20485f"/>
    <p:sldId xmlns:r="http://schemas.openxmlformats.org/officeDocument/2006/relationships" id="257" r:id="R16cf9b05ac4a47a4"/>
    <p:sldId xmlns:r="http://schemas.openxmlformats.org/officeDocument/2006/relationships" id="258" r:id="R829dc04a1021443d"/>
    <p:sldId xmlns:r="http://schemas.openxmlformats.org/officeDocument/2006/relationships" id="259" r:id="Rd7b3c0db1a0c450a"/>
    <p:sldId xmlns:r="http://schemas.openxmlformats.org/officeDocument/2006/relationships" id="260" r:id="Rc8b41028a8f64c8b"/>
    <p:sldId xmlns:r="http://schemas.openxmlformats.org/officeDocument/2006/relationships" id="261" r:id="R63e3bd2541174982"/>
    <p:sldId xmlns:r="http://schemas.openxmlformats.org/officeDocument/2006/relationships" id="262" r:id="R0231e745f6d54e8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af2886804024583" /><Relationship Type="http://schemas.openxmlformats.org/officeDocument/2006/relationships/slide" Target="/ppt/slides/slide1.xml" Id="Rcf34c1a7ce20485f" /><Relationship Type="http://schemas.openxmlformats.org/officeDocument/2006/relationships/slide" Target="/ppt/slides/slide2.xml" Id="R16cf9b05ac4a47a4" /><Relationship Type="http://schemas.openxmlformats.org/officeDocument/2006/relationships/slide" Target="/ppt/slides/slide3.xml" Id="R829dc04a1021443d" /><Relationship Type="http://schemas.openxmlformats.org/officeDocument/2006/relationships/slide" Target="/ppt/slides/slide4.xml" Id="Rd7b3c0db1a0c450a" /><Relationship Type="http://schemas.openxmlformats.org/officeDocument/2006/relationships/slide" Target="/ppt/slides/slide5.xml" Id="Rc8b41028a8f64c8b" /><Relationship Type="http://schemas.openxmlformats.org/officeDocument/2006/relationships/slide" Target="/ppt/slides/slide6.xml" Id="R63e3bd2541174982" /><Relationship Type="http://schemas.openxmlformats.org/officeDocument/2006/relationships/slide" Target="/ppt/slides/slide7.xml" Id="R0231e745f6d54e8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4757ff0b7804e9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863055cc174700" /><Relationship Type="http://schemas.openxmlformats.org/officeDocument/2006/relationships/theme" Target="/ppt/slideMasters/theme/theme1.xml" Id="R7630981339a4476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4863055cc17470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48ea23aa0544f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3280b2ebc044a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15863a1c1449b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653c7487bb490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701a33d0cf49d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200d35722741b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5e2b94b05f4e9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RAMOEN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RAMOEN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RAMOEN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RAMOEN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RAMOEN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RAMOEN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76 306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50 681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855 646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3 059 068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3 087 631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RAMOEN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 CHRISTIAN MOEN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RAMOEN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Hans Christian Moen, Smestadhagan 30A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0376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922 083 819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RAMOEN INVEST AS</a:t>
            </a:r>
          </a:p>
        </p:txBody>
      </p:sp>
    </p:spTree>
  </p:cSld>
  <p:clrMapOvr>
    <a:masterClrMapping xmlns:a="http://schemas.openxmlformats.org/drawingml/2006/main"/>
  </p:clrMapOvr>
</p:sld>
</file>