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844af1171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a6e49a96949c2"/>
  </p:sldMasterIdLst>
  <p:sldIdLst>
    <p:sldId xmlns:r="http://schemas.openxmlformats.org/officeDocument/2006/relationships" id="256" r:id="R00f42b47a4c3401e"/>
    <p:sldId xmlns:r="http://schemas.openxmlformats.org/officeDocument/2006/relationships" id="257" r:id="R6fcfdfc02ea64945"/>
    <p:sldId xmlns:r="http://schemas.openxmlformats.org/officeDocument/2006/relationships" id="258" r:id="R268cee9f4db5423f"/>
    <p:sldId xmlns:r="http://schemas.openxmlformats.org/officeDocument/2006/relationships" id="259" r:id="Ra0ecd9093c964682"/>
    <p:sldId xmlns:r="http://schemas.openxmlformats.org/officeDocument/2006/relationships" id="260" r:id="R87173e562f1940d5"/>
    <p:sldId xmlns:r="http://schemas.openxmlformats.org/officeDocument/2006/relationships" id="261" r:id="R1d62484d6c53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a6e49a96949c2" /><Relationship Type="http://schemas.openxmlformats.org/officeDocument/2006/relationships/slide" Target="/ppt/slides/slide1.xml" Id="R00f42b47a4c3401e" /><Relationship Type="http://schemas.openxmlformats.org/officeDocument/2006/relationships/slide" Target="/ppt/slides/slide2.xml" Id="R6fcfdfc02ea64945" /><Relationship Type="http://schemas.openxmlformats.org/officeDocument/2006/relationships/slide" Target="/ppt/slides/slide3.xml" Id="R268cee9f4db5423f" /><Relationship Type="http://schemas.openxmlformats.org/officeDocument/2006/relationships/slide" Target="/ppt/slides/slide4.xml" Id="Ra0ecd9093c964682" /><Relationship Type="http://schemas.openxmlformats.org/officeDocument/2006/relationships/slide" Target="/ppt/slides/slide5.xml" Id="R87173e562f1940d5" /><Relationship Type="http://schemas.openxmlformats.org/officeDocument/2006/relationships/slide" Target="/ppt/slides/slide6.xml" Id="R1d62484d6c53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9244e3e8f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a2ed78cb425b" /><Relationship Type="http://schemas.openxmlformats.org/officeDocument/2006/relationships/theme" Target="/ppt/slideMasters/theme/theme1.xml" Id="R6f7d87d2f6d1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4a2ed78cb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db7cf1a1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55b8fe5b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7c5f7bbd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bce0e86e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499300a9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68ed387ac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922 084 521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