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67d0ae313646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73559a695f42b4"/>
  </p:sldMasterIdLst>
  <p:sldIdLst>
    <p:sldId xmlns:r="http://schemas.openxmlformats.org/officeDocument/2006/relationships" id="256" r:id="Rea07ad811e4948c2"/>
    <p:sldId xmlns:r="http://schemas.openxmlformats.org/officeDocument/2006/relationships" id="257" r:id="R9419b608d2c5484e"/>
    <p:sldId xmlns:r="http://schemas.openxmlformats.org/officeDocument/2006/relationships" id="258" r:id="R0f6ae6985d304a35"/>
    <p:sldId xmlns:r="http://schemas.openxmlformats.org/officeDocument/2006/relationships" id="259" r:id="Re7c81500569f42dc"/>
    <p:sldId xmlns:r="http://schemas.openxmlformats.org/officeDocument/2006/relationships" id="260" r:id="R7be5fd9a7e004e11"/>
    <p:sldId xmlns:r="http://schemas.openxmlformats.org/officeDocument/2006/relationships" id="261" r:id="Rc66003964c244dd3"/>
    <p:sldId xmlns:r="http://schemas.openxmlformats.org/officeDocument/2006/relationships" id="262" r:id="R0836ac2b1fb540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73559a695f42b4" /><Relationship Type="http://schemas.openxmlformats.org/officeDocument/2006/relationships/slide" Target="/ppt/slides/slide1.xml" Id="Rea07ad811e4948c2" /><Relationship Type="http://schemas.openxmlformats.org/officeDocument/2006/relationships/slide" Target="/ppt/slides/slide2.xml" Id="R9419b608d2c5484e" /><Relationship Type="http://schemas.openxmlformats.org/officeDocument/2006/relationships/slide" Target="/ppt/slides/slide3.xml" Id="R0f6ae6985d304a35" /><Relationship Type="http://schemas.openxmlformats.org/officeDocument/2006/relationships/slide" Target="/ppt/slides/slide4.xml" Id="Re7c81500569f42dc" /><Relationship Type="http://schemas.openxmlformats.org/officeDocument/2006/relationships/slide" Target="/ppt/slides/slide5.xml" Id="R7be5fd9a7e004e11" /><Relationship Type="http://schemas.openxmlformats.org/officeDocument/2006/relationships/slide" Target="/ppt/slides/slide6.xml" Id="Rc66003964c244dd3" /><Relationship Type="http://schemas.openxmlformats.org/officeDocument/2006/relationships/slide" Target="/ppt/slides/slide7.xml" Id="R0836ac2b1fb540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ade1e712324b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1e2ed291240e1" /><Relationship Type="http://schemas.openxmlformats.org/officeDocument/2006/relationships/theme" Target="/ppt/slideMasters/theme/theme1.xml" Id="R86bee25e0de74a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d1e2ed291240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8e80ce60642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f77a5b2f14a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614af54f447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9293d51db46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ca99d413b46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efe274b254f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a89f1616a42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PGA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PGA HOLDING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806 113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1 936 868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2 813 545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ARNESEN PÅL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9515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922 084 521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PGA HOLDING AS</a:t>
            </a:r>
          </a:p>
        </p:txBody>
      </p:sp>
    </p:spTree>
  </p:cSld>
  <p:clrMapOvr>
    <a:masterClrMapping xmlns:a="http://schemas.openxmlformats.org/drawingml/2006/main"/>
  </p:clrMapOvr>
</p:sld>
</file>