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aaa6989f9e43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353c4ae7c84ccb"/>
  </p:sldMasterIdLst>
  <p:sldIdLst>
    <p:sldId xmlns:r="http://schemas.openxmlformats.org/officeDocument/2006/relationships" id="256" r:id="Rf4786e5fa2b14e7b"/>
    <p:sldId xmlns:r="http://schemas.openxmlformats.org/officeDocument/2006/relationships" id="257" r:id="R30c6e3154e85484e"/>
    <p:sldId xmlns:r="http://schemas.openxmlformats.org/officeDocument/2006/relationships" id="258" r:id="R5d9035dc860f41f2"/>
    <p:sldId xmlns:r="http://schemas.openxmlformats.org/officeDocument/2006/relationships" id="259" r:id="R38ada593c2914ac8"/>
    <p:sldId xmlns:r="http://schemas.openxmlformats.org/officeDocument/2006/relationships" id="260" r:id="R607cb5e4a0de4fa2"/>
    <p:sldId xmlns:r="http://schemas.openxmlformats.org/officeDocument/2006/relationships" id="261" r:id="Ra39b973b7459468e"/>
    <p:sldId xmlns:r="http://schemas.openxmlformats.org/officeDocument/2006/relationships" id="262" r:id="Rb1e74a80f5314b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353c4ae7c84ccb" /><Relationship Type="http://schemas.openxmlformats.org/officeDocument/2006/relationships/slide" Target="/ppt/slides/slide1.xml" Id="Rf4786e5fa2b14e7b" /><Relationship Type="http://schemas.openxmlformats.org/officeDocument/2006/relationships/slide" Target="/ppt/slides/slide2.xml" Id="R30c6e3154e85484e" /><Relationship Type="http://schemas.openxmlformats.org/officeDocument/2006/relationships/slide" Target="/ppt/slides/slide3.xml" Id="R5d9035dc860f41f2" /><Relationship Type="http://schemas.openxmlformats.org/officeDocument/2006/relationships/slide" Target="/ppt/slides/slide4.xml" Id="R38ada593c2914ac8" /><Relationship Type="http://schemas.openxmlformats.org/officeDocument/2006/relationships/slide" Target="/ppt/slides/slide5.xml" Id="R607cb5e4a0de4fa2" /><Relationship Type="http://schemas.openxmlformats.org/officeDocument/2006/relationships/slide" Target="/ppt/slides/slide6.xml" Id="Ra39b973b7459468e" /><Relationship Type="http://schemas.openxmlformats.org/officeDocument/2006/relationships/slide" Target="/ppt/slides/slide7.xml" Id="Rb1e74a80f5314b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d91b2e4e604c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d9d69627b49fa" /><Relationship Type="http://schemas.openxmlformats.org/officeDocument/2006/relationships/theme" Target="/ppt/slideMasters/theme/theme1.xml" Id="Re38c3e9b525540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9d9d69627b49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cca54276741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c046ce6f248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becb015ef41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ec59905ad43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37ccba8724e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f414207854d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9b25cf9d54a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LAMU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LAMU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−188 195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−27 232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39 052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MURSTAM LARS RUNAR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922 089 906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LAMU INVEST AS</a:t>
            </a:r>
          </a:p>
        </p:txBody>
      </p:sp>
    </p:spTree>
  </p:cSld>
  <p:clrMapOvr>
    <a:masterClrMapping xmlns:a="http://schemas.openxmlformats.org/drawingml/2006/main"/>
  </p:clrMapOvr>
</p:sld>
</file>