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54fc58203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8a84e7c524bb2"/>
  </p:sldMasterIdLst>
  <p:sldIdLst>
    <p:sldId xmlns:r="http://schemas.openxmlformats.org/officeDocument/2006/relationships" id="256" r:id="R752ab396543f4d65"/>
    <p:sldId xmlns:r="http://schemas.openxmlformats.org/officeDocument/2006/relationships" id="257" r:id="Rfda16df9f4c84986"/>
    <p:sldId xmlns:r="http://schemas.openxmlformats.org/officeDocument/2006/relationships" id="258" r:id="R2fc60f372bff4c17"/>
    <p:sldId xmlns:r="http://schemas.openxmlformats.org/officeDocument/2006/relationships" id="259" r:id="R6436b7f53dc142cd"/>
    <p:sldId xmlns:r="http://schemas.openxmlformats.org/officeDocument/2006/relationships" id="260" r:id="Rf633aad02f1c4219"/>
    <p:sldId xmlns:r="http://schemas.openxmlformats.org/officeDocument/2006/relationships" id="261" r:id="R08ae9d37f99b4b2f"/>
    <p:sldId xmlns:r="http://schemas.openxmlformats.org/officeDocument/2006/relationships" id="262" r:id="R74c6ede4732c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8a84e7c524bb2" /><Relationship Type="http://schemas.openxmlformats.org/officeDocument/2006/relationships/slide" Target="/ppt/slides/slide1.xml" Id="R752ab396543f4d65" /><Relationship Type="http://schemas.openxmlformats.org/officeDocument/2006/relationships/slide" Target="/ppt/slides/slide2.xml" Id="Rfda16df9f4c84986" /><Relationship Type="http://schemas.openxmlformats.org/officeDocument/2006/relationships/slide" Target="/ppt/slides/slide3.xml" Id="R2fc60f372bff4c17" /><Relationship Type="http://schemas.openxmlformats.org/officeDocument/2006/relationships/slide" Target="/ppt/slides/slide4.xml" Id="R6436b7f53dc142cd" /><Relationship Type="http://schemas.openxmlformats.org/officeDocument/2006/relationships/slide" Target="/ppt/slides/slide5.xml" Id="Rf633aad02f1c4219" /><Relationship Type="http://schemas.openxmlformats.org/officeDocument/2006/relationships/slide" Target="/ppt/slides/slide6.xml" Id="R08ae9d37f99b4b2f" /><Relationship Type="http://schemas.openxmlformats.org/officeDocument/2006/relationships/slide" Target="/ppt/slides/slide7.xml" Id="R74c6ede4732c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aeab598e3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80e7bea0a4556" /><Relationship Type="http://schemas.openxmlformats.org/officeDocument/2006/relationships/theme" Target="/ppt/slideMasters/theme/theme1.xml" Id="R6aa7150c33b2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80e7bea0a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3252b018d4e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2d64c1c6e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af9e36c5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300ade3cc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3701a4556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7f3cfc4d6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8f0f0e38743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POVERUD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POVERUD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1 528 966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2 938 993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POVERUD MARTIN JOURDAIN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Heggedalsveien 98B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922 090 017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POVERUD HOLDING AS</a:t>
            </a:r>
          </a:p>
        </p:txBody>
      </p:sp>
    </p:spTree>
  </p:cSld>
  <p:clrMapOvr>
    <a:masterClrMapping xmlns:a="http://schemas.openxmlformats.org/drawingml/2006/main"/>
  </p:clrMapOvr>
</p:sld>
</file>