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328ba1622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0fa5d5ec34f1f"/>
  </p:sldMasterIdLst>
  <p:sldIdLst>
    <p:sldId xmlns:r="http://schemas.openxmlformats.org/officeDocument/2006/relationships" id="256" r:id="R6c2d834545d74fdf"/>
    <p:sldId xmlns:r="http://schemas.openxmlformats.org/officeDocument/2006/relationships" id="257" r:id="R3ecd03ef75304eb1"/>
    <p:sldId xmlns:r="http://schemas.openxmlformats.org/officeDocument/2006/relationships" id="258" r:id="Rf6cc1b0b01e547fc"/>
    <p:sldId xmlns:r="http://schemas.openxmlformats.org/officeDocument/2006/relationships" id="259" r:id="R329b1ff941a04706"/>
    <p:sldId xmlns:r="http://schemas.openxmlformats.org/officeDocument/2006/relationships" id="260" r:id="R07fc011030ad4c7a"/>
    <p:sldId xmlns:r="http://schemas.openxmlformats.org/officeDocument/2006/relationships" id="261" r:id="Rcf041d0e8c2a4bfb"/>
    <p:sldId xmlns:r="http://schemas.openxmlformats.org/officeDocument/2006/relationships" id="262" r:id="Rfc80eed7c951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0fa5d5ec34f1f" /><Relationship Type="http://schemas.openxmlformats.org/officeDocument/2006/relationships/slide" Target="/ppt/slides/slide1.xml" Id="R6c2d834545d74fdf" /><Relationship Type="http://schemas.openxmlformats.org/officeDocument/2006/relationships/slide" Target="/ppt/slides/slide2.xml" Id="R3ecd03ef75304eb1" /><Relationship Type="http://schemas.openxmlformats.org/officeDocument/2006/relationships/slide" Target="/ppt/slides/slide3.xml" Id="Rf6cc1b0b01e547fc" /><Relationship Type="http://schemas.openxmlformats.org/officeDocument/2006/relationships/slide" Target="/ppt/slides/slide4.xml" Id="R329b1ff941a04706" /><Relationship Type="http://schemas.openxmlformats.org/officeDocument/2006/relationships/slide" Target="/ppt/slides/slide5.xml" Id="R07fc011030ad4c7a" /><Relationship Type="http://schemas.openxmlformats.org/officeDocument/2006/relationships/slide" Target="/ppt/slides/slide6.xml" Id="Rcf041d0e8c2a4bfb" /><Relationship Type="http://schemas.openxmlformats.org/officeDocument/2006/relationships/slide" Target="/ppt/slides/slide7.xml" Id="Rfc80eed7c951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84e9d4a89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052269175469c" /><Relationship Type="http://schemas.openxmlformats.org/officeDocument/2006/relationships/theme" Target="/ppt/slideMasters/theme/theme1.xml" Id="R309eb8c8bdb8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052269175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64252ef1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43ee23b9b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4be03252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87ed4c4f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a74343465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3f450c8546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8fbb1a917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BONNFARA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BONNFARA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BONNFARA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BONNFARA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BONNFARA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BONNFARA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3 084 236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BONNFARA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BONNFARA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Kuvigheia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922 097 054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BONNFARA AS</a:t>
            </a:r>
          </a:p>
        </p:txBody>
      </p:sp>
    </p:spTree>
  </p:cSld>
  <p:clrMapOvr>
    <a:masterClrMapping xmlns:a="http://schemas.openxmlformats.org/drawingml/2006/main"/>
  </p:clrMapOvr>
</p:sld>
</file>