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aeeaacea4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52233f1e5459f"/>
  </p:sldMasterIdLst>
  <p:sldIdLst>
    <p:sldId xmlns:r="http://schemas.openxmlformats.org/officeDocument/2006/relationships" id="256" r:id="R29ce33d765f54d92"/>
    <p:sldId xmlns:r="http://schemas.openxmlformats.org/officeDocument/2006/relationships" id="257" r:id="R757e3d39dc2e4d53"/>
    <p:sldId xmlns:r="http://schemas.openxmlformats.org/officeDocument/2006/relationships" id="258" r:id="Rb328c5a328954530"/>
    <p:sldId xmlns:r="http://schemas.openxmlformats.org/officeDocument/2006/relationships" id="259" r:id="R45dee8f112bb4f1a"/>
    <p:sldId xmlns:r="http://schemas.openxmlformats.org/officeDocument/2006/relationships" id="260" r:id="R92bf5b2a58384d67"/>
    <p:sldId xmlns:r="http://schemas.openxmlformats.org/officeDocument/2006/relationships" id="261" r:id="R78a09ace3e6040eb"/>
    <p:sldId xmlns:r="http://schemas.openxmlformats.org/officeDocument/2006/relationships" id="262" r:id="R51c800550939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52233f1e5459f" /><Relationship Type="http://schemas.openxmlformats.org/officeDocument/2006/relationships/slide" Target="/ppt/slides/slide1.xml" Id="R29ce33d765f54d92" /><Relationship Type="http://schemas.openxmlformats.org/officeDocument/2006/relationships/slide" Target="/ppt/slides/slide2.xml" Id="R757e3d39dc2e4d53" /><Relationship Type="http://schemas.openxmlformats.org/officeDocument/2006/relationships/slide" Target="/ppt/slides/slide3.xml" Id="Rb328c5a328954530" /><Relationship Type="http://schemas.openxmlformats.org/officeDocument/2006/relationships/slide" Target="/ppt/slides/slide4.xml" Id="R45dee8f112bb4f1a" /><Relationship Type="http://schemas.openxmlformats.org/officeDocument/2006/relationships/slide" Target="/ppt/slides/slide5.xml" Id="R92bf5b2a58384d67" /><Relationship Type="http://schemas.openxmlformats.org/officeDocument/2006/relationships/slide" Target="/ppt/slides/slide6.xml" Id="R78a09ace3e6040eb" /><Relationship Type="http://schemas.openxmlformats.org/officeDocument/2006/relationships/slide" Target="/ppt/slides/slide7.xml" Id="R51c800550939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fcb144654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21ad49ad14ebd" /><Relationship Type="http://schemas.openxmlformats.org/officeDocument/2006/relationships/theme" Target="/ppt/slideMasters/theme/theme1.xml" Id="R076e43af0d5d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21ad49ad1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b902cb3ef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4953c8b48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488bdaf22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b57399052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7b11db927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ef7c768b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f88f8482e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RISLØKKFARET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RISLØKKFARET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RISLØKKFARET 6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RISLØKKFARET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RISLØKKFARET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RISLØKKFARET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RISLØKKFARET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TOMTEPROSJEKT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RISLØKKFARET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Blehrs vei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922 097 097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RISLØKKFARET 6 AS</a:t>
            </a:r>
          </a:p>
        </p:txBody>
      </p:sp>
    </p:spTree>
  </p:cSld>
  <p:clrMapOvr>
    <a:masterClrMapping xmlns:a="http://schemas.openxmlformats.org/drawingml/2006/main"/>
  </p:clrMapOvr>
</p:sld>
</file>