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fa01d2da424f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d2ac86025c42f5"/>
  </p:sldMasterIdLst>
  <p:sldIdLst>
    <p:sldId xmlns:r="http://schemas.openxmlformats.org/officeDocument/2006/relationships" id="256" r:id="Rf22cb8d8670a46ad"/>
    <p:sldId xmlns:r="http://schemas.openxmlformats.org/officeDocument/2006/relationships" id="257" r:id="Rf77ea64b341d4773"/>
    <p:sldId xmlns:r="http://schemas.openxmlformats.org/officeDocument/2006/relationships" id="258" r:id="R93a73d741c944c36"/>
    <p:sldId xmlns:r="http://schemas.openxmlformats.org/officeDocument/2006/relationships" id="259" r:id="R04f9dee03ab04efc"/>
    <p:sldId xmlns:r="http://schemas.openxmlformats.org/officeDocument/2006/relationships" id="260" r:id="R06b4d4cc85a94bfb"/>
    <p:sldId xmlns:r="http://schemas.openxmlformats.org/officeDocument/2006/relationships" id="261" r:id="Rf50350acefed47bd"/>
    <p:sldId xmlns:r="http://schemas.openxmlformats.org/officeDocument/2006/relationships" id="262" r:id="Rd18aa9e835a549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d2ac86025c42f5" /><Relationship Type="http://schemas.openxmlformats.org/officeDocument/2006/relationships/slide" Target="/ppt/slides/slide1.xml" Id="Rf22cb8d8670a46ad" /><Relationship Type="http://schemas.openxmlformats.org/officeDocument/2006/relationships/slide" Target="/ppt/slides/slide2.xml" Id="Rf77ea64b341d4773" /><Relationship Type="http://schemas.openxmlformats.org/officeDocument/2006/relationships/slide" Target="/ppt/slides/slide3.xml" Id="R93a73d741c944c36" /><Relationship Type="http://schemas.openxmlformats.org/officeDocument/2006/relationships/slide" Target="/ppt/slides/slide4.xml" Id="R04f9dee03ab04efc" /><Relationship Type="http://schemas.openxmlformats.org/officeDocument/2006/relationships/slide" Target="/ppt/slides/slide5.xml" Id="R06b4d4cc85a94bfb" /><Relationship Type="http://schemas.openxmlformats.org/officeDocument/2006/relationships/slide" Target="/ppt/slides/slide6.xml" Id="Rf50350acefed47bd" /><Relationship Type="http://schemas.openxmlformats.org/officeDocument/2006/relationships/slide" Target="/ppt/slides/slide7.xml" Id="Rd18aa9e835a549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14d9045ee542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ebd3dc5c14bbf" /><Relationship Type="http://schemas.openxmlformats.org/officeDocument/2006/relationships/theme" Target="/ppt/slideMasters/theme/theme1.xml" Id="Redd11f333ea64d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9ebd3dc5c14b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fe50b88cf43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579a4fde648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b436b65b04d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b71a03c8646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001f725304a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910d61a864c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4ad932d8347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BBA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BBA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−2 780 064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−1 091 642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2 032 387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BUNDEGRUPPEN AS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TOHAMA AS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OLE CHRISTIAN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GLOBAL DOMINATION AS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GJESDAHL AS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BundeBygg AS, Grenseveien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922 097 283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BBA INVEST AS</a:t>
            </a:r>
          </a:p>
        </p:txBody>
      </p:sp>
    </p:spTree>
  </p:cSld>
  <p:clrMapOvr>
    <a:masterClrMapping xmlns:a="http://schemas.openxmlformats.org/drawingml/2006/main"/>
  </p:clrMapOvr>
</p:sld>
</file>