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52a66fa36a4b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b9f3b9583847af"/>
  </p:sldMasterIdLst>
  <p:sldIdLst>
    <p:sldId xmlns:r="http://schemas.openxmlformats.org/officeDocument/2006/relationships" id="256" r:id="R19b5d25e84cd4217"/>
    <p:sldId xmlns:r="http://schemas.openxmlformats.org/officeDocument/2006/relationships" id="257" r:id="Raa16ac17a8c64955"/>
    <p:sldId xmlns:r="http://schemas.openxmlformats.org/officeDocument/2006/relationships" id="258" r:id="R4b4d8752b71048b9"/>
    <p:sldId xmlns:r="http://schemas.openxmlformats.org/officeDocument/2006/relationships" id="259" r:id="R827ff43f81904bfd"/>
    <p:sldId xmlns:r="http://schemas.openxmlformats.org/officeDocument/2006/relationships" id="260" r:id="R505efbcd519a409f"/>
    <p:sldId xmlns:r="http://schemas.openxmlformats.org/officeDocument/2006/relationships" id="261" r:id="R0b858258e73941e6"/>
    <p:sldId xmlns:r="http://schemas.openxmlformats.org/officeDocument/2006/relationships" id="262" r:id="Rfc874ad3ddd341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9f3b9583847af" /><Relationship Type="http://schemas.openxmlformats.org/officeDocument/2006/relationships/slide" Target="/ppt/slides/slide1.xml" Id="R19b5d25e84cd4217" /><Relationship Type="http://schemas.openxmlformats.org/officeDocument/2006/relationships/slide" Target="/ppt/slides/slide2.xml" Id="Raa16ac17a8c64955" /><Relationship Type="http://schemas.openxmlformats.org/officeDocument/2006/relationships/slide" Target="/ppt/slides/slide3.xml" Id="R4b4d8752b71048b9" /><Relationship Type="http://schemas.openxmlformats.org/officeDocument/2006/relationships/slide" Target="/ppt/slides/slide4.xml" Id="R827ff43f81904bfd" /><Relationship Type="http://schemas.openxmlformats.org/officeDocument/2006/relationships/slide" Target="/ppt/slides/slide5.xml" Id="R505efbcd519a409f" /><Relationship Type="http://schemas.openxmlformats.org/officeDocument/2006/relationships/slide" Target="/ppt/slides/slide6.xml" Id="R0b858258e73941e6" /><Relationship Type="http://schemas.openxmlformats.org/officeDocument/2006/relationships/slide" Target="/ppt/slides/slide7.xml" Id="Rfc874ad3ddd341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6982e076543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051fdbfa74afd" /><Relationship Type="http://schemas.openxmlformats.org/officeDocument/2006/relationships/theme" Target="/ppt/slideMasters/theme/theme1.xml" Id="R9ecf047c435c47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2051fdbfa74a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f1a2a967f41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080957b3645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a3fcb881f46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a1f9db27644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56a4e214747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68024e6ec40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34ac3e78e4e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POV INVEST AS ble etablert [år] og holder til i Namsskogan.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6 569 498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70 263 810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70 276 276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VOLLAN PER 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Otto Vollan, Finnvolldalsveien 431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7890 Namsskogan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922 107 092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POV INVEST AS</a:t>
            </a:r>
          </a:p>
        </p:txBody>
      </p:sp>
    </p:spTree>
  </p:cSld>
  <p:clrMapOvr>
    <a:masterClrMapping xmlns:a="http://schemas.openxmlformats.org/drawingml/2006/main"/>
  </p:clrMapOvr>
</p:sld>
</file>