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3f9880a6b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b6f7ca7a74a6a"/>
  </p:sldMasterIdLst>
  <p:sldIdLst>
    <p:sldId xmlns:r="http://schemas.openxmlformats.org/officeDocument/2006/relationships" id="256" r:id="Rdf97673deab94402"/>
    <p:sldId xmlns:r="http://schemas.openxmlformats.org/officeDocument/2006/relationships" id="257" r:id="R3e5da0f42eec45ab"/>
    <p:sldId xmlns:r="http://schemas.openxmlformats.org/officeDocument/2006/relationships" id="258" r:id="R971cddd33203469d"/>
    <p:sldId xmlns:r="http://schemas.openxmlformats.org/officeDocument/2006/relationships" id="259" r:id="R777bf845a4f04339"/>
    <p:sldId xmlns:r="http://schemas.openxmlformats.org/officeDocument/2006/relationships" id="260" r:id="R1179bbb0da5740f7"/>
    <p:sldId xmlns:r="http://schemas.openxmlformats.org/officeDocument/2006/relationships" id="261" r:id="R9147c5c03be744d7"/>
    <p:sldId xmlns:r="http://schemas.openxmlformats.org/officeDocument/2006/relationships" id="262" r:id="R24eaef12572f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b6f7ca7a74a6a" /><Relationship Type="http://schemas.openxmlformats.org/officeDocument/2006/relationships/slide" Target="/ppt/slides/slide1.xml" Id="Rdf97673deab94402" /><Relationship Type="http://schemas.openxmlformats.org/officeDocument/2006/relationships/slide" Target="/ppt/slides/slide2.xml" Id="R3e5da0f42eec45ab" /><Relationship Type="http://schemas.openxmlformats.org/officeDocument/2006/relationships/slide" Target="/ppt/slides/slide3.xml" Id="R971cddd33203469d" /><Relationship Type="http://schemas.openxmlformats.org/officeDocument/2006/relationships/slide" Target="/ppt/slides/slide4.xml" Id="R777bf845a4f04339" /><Relationship Type="http://schemas.openxmlformats.org/officeDocument/2006/relationships/slide" Target="/ppt/slides/slide5.xml" Id="R1179bbb0da5740f7" /><Relationship Type="http://schemas.openxmlformats.org/officeDocument/2006/relationships/slide" Target="/ppt/slides/slide6.xml" Id="R9147c5c03be744d7" /><Relationship Type="http://schemas.openxmlformats.org/officeDocument/2006/relationships/slide" Target="/ppt/slides/slide7.xml" Id="R24eaef12572f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cf98df054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f66f1a6324d7e" /><Relationship Type="http://schemas.openxmlformats.org/officeDocument/2006/relationships/theme" Target="/ppt/slideMasters/theme/theme1.xml" Id="R1da6f06a6ca2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f66f1a632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3589688c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3dd9ebf25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442adc37d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b2c5f8b8a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cfc664e1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e19ccf66a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d0a32f32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FØRLAND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BYGG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Laurits Nilsens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922 114 390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FØRLAND BYGG AS</a:t>
            </a:r>
          </a:p>
        </p:txBody>
      </p:sp>
    </p:spTree>
  </p:cSld>
  <p:clrMapOvr>
    <a:masterClrMapping xmlns:a="http://schemas.openxmlformats.org/drawingml/2006/main"/>
  </p:clrMapOvr>
</p:sld>
</file>