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a3634be5e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ddd3aef1642ae"/>
  </p:sldMasterIdLst>
  <p:sldIdLst>
    <p:sldId xmlns:r="http://schemas.openxmlformats.org/officeDocument/2006/relationships" id="256" r:id="Rdad91209ef8f444a"/>
    <p:sldId xmlns:r="http://schemas.openxmlformats.org/officeDocument/2006/relationships" id="257" r:id="R12de14e28fda4062"/>
    <p:sldId xmlns:r="http://schemas.openxmlformats.org/officeDocument/2006/relationships" id="258" r:id="R9895c7a1bcb4403e"/>
    <p:sldId xmlns:r="http://schemas.openxmlformats.org/officeDocument/2006/relationships" id="259" r:id="R309e9b7d8fe6472a"/>
    <p:sldId xmlns:r="http://schemas.openxmlformats.org/officeDocument/2006/relationships" id="260" r:id="R850c86fea7a8401e"/>
    <p:sldId xmlns:r="http://schemas.openxmlformats.org/officeDocument/2006/relationships" id="261" r:id="R116d670a0f8e4b73"/>
    <p:sldId xmlns:r="http://schemas.openxmlformats.org/officeDocument/2006/relationships" id="262" r:id="R6dc98d52ec41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ddd3aef1642ae" /><Relationship Type="http://schemas.openxmlformats.org/officeDocument/2006/relationships/slide" Target="/ppt/slides/slide1.xml" Id="Rdad91209ef8f444a" /><Relationship Type="http://schemas.openxmlformats.org/officeDocument/2006/relationships/slide" Target="/ppt/slides/slide2.xml" Id="R12de14e28fda4062" /><Relationship Type="http://schemas.openxmlformats.org/officeDocument/2006/relationships/slide" Target="/ppt/slides/slide3.xml" Id="R9895c7a1bcb4403e" /><Relationship Type="http://schemas.openxmlformats.org/officeDocument/2006/relationships/slide" Target="/ppt/slides/slide4.xml" Id="R309e9b7d8fe6472a" /><Relationship Type="http://schemas.openxmlformats.org/officeDocument/2006/relationships/slide" Target="/ppt/slides/slide5.xml" Id="R850c86fea7a8401e" /><Relationship Type="http://schemas.openxmlformats.org/officeDocument/2006/relationships/slide" Target="/ppt/slides/slide6.xml" Id="R116d670a0f8e4b73" /><Relationship Type="http://schemas.openxmlformats.org/officeDocument/2006/relationships/slide" Target="/ppt/slides/slide7.xml" Id="R6dc98d52ec41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4a2636709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6104191c4c33" /><Relationship Type="http://schemas.openxmlformats.org/officeDocument/2006/relationships/theme" Target="/ppt/slideMasters/theme/theme1.xml" Id="R861ba378d711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46104191c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9fd33290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5cab9282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81e370ce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08af4df9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1f0f12e85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9ed82a2b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afa1f75c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MYHRMOEN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MYHRMOEN MASKIN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8 699 281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MYHRMOEN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Liagardvegen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ant-myh@online.no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myhrmoen-maskin.no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922 114 579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MYHRMOEN MASKIN AS</a:t>
            </a:r>
          </a:p>
        </p:txBody>
      </p:sp>
    </p:spTree>
  </p:cSld>
  <p:clrMapOvr>
    <a:masterClrMapping xmlns:a="http://schemas.openxmlformats.org/drawingml/2006/main"/>
  </p:clrMapOvr>
</p:sld>
</file>