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842d25431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06cfb961344bb"/>
  </p:sldMasterIdLst>
  <p:sldIdLst>
    <p:sldId xmlns:r="http://schemas.openxmlformats.org/officeDocument/2006/relationships" id="256" r:id="Rcfd1ec9319274c40"/>
    <p:sldId xmlns:r="http://schemas.openxmlformats.org/officeDocument/2006/relationships" id="257" r:id="R061eab5bd8a54276"/>
    <p:sldId xmlns:r="http://schemas.openxmlformats.org/officeDocument/2006/relationships" id="258" r:id="Rf38fa5baef3b4d65"/>
    <p:sldId xmlns:r="http://schemas.openxmlformats.org/officeDocument/2006/relationships" id="259" r:id="R8d3a6e4ce0884a22"/>
    <p:sldId xmlns:r="http://schemas.openxmlformats.org/officeDocument/2006/relationships" id="260" r:id="R86713f6720544b05"/>
    <p:sldId xmlns:r="http://schemas.openxmlformats.org/officeDocument/2006/relationships" id="261" r:id="R5ddb1a18bbe24aff"/>
    <p:sldId xmlns:r="http://schemas.openxmlformats.org/officeDocument/2006/relationships" id="262" r:id="R76f2be5e48ce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06cfb961344bb" /><Relationship Type="http://schemas.openxmlformats.org/officeDocument/2006/relationships/slide" Target="/ppt/slides/slide1.xml" Id="Rcfd1ec9319274c40" /><Relationship Type="http://schemas.openxmlformats.org/officeDocument/2006/relationships/slide" Target="/ppt/slides/slide2.xml" Id="R061eab5bd8a54276" /><Relationship Type="http://schemas.openxmlformats.org/officeDocument/2006/relationships/slide" Target="/ppt/slides/slide3.xml" Id="Rf38fa5baef3b4d65" /><Relationship Type="http://schemas.openxmlformats.org/officeDocument/2006/relationships/slide" Target="/ppt/slides/slide4.xml" Id="R8d3a6e4ce0884a22" /><Relationship Type="http://schemas.openxmlformats.org/officeDocument/2006/relationships/slide" Target="/ppt/slides/slide5.xml" Id="R86713f6720544b05" /><Relationship Type="http://schemas.openxmlformats.org/officeDocument/2006/relationships/slide" Target="/ppt/slides/slide6.xml" Id="R5ddb1a18bbe24aff" /><Relationship Type="http://schemas.openxmlformats.org/officeDocument/2006/relationships/slide" Target="/ppt/slides/slide7.xml" Id="R76f2be5e48ce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1f1c2ea3c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f7f61434a4c9e" /><Relationship Type="http://schemas.openxmlformats.org/officeDocument/2006/relationships/theme" Target="/ppt/slideMasters/theme/theme1.xml" Id="R721973a6d3ff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f7f61434a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69331b1a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f42ffd3d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7a0d6f1b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5db21717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1e10c3dfb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8628efdc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52086d7f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56 428 932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362 368 193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434 353 932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922 116 865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