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569f7771b14a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6eaeb0b7b544c2"/>
  </p:sldMasterIdLst>
  <p:sldIdLst>
    <p:sldId xmlns:r="http://schemas.openxmlformats.org/officeDocument/2006/relationships" id="256" r:id="Rc974417b118c434a"/>
    <p:sldId xmlns:r="http://schemas.openxmlformats.org/officeDocument/2006/relationships" id="257" r:id="R791a710f30a94d5d"/>
    <p:sldId xmlns:r="http://schemas.openxmlformats.org/officeDocument/2006/relationships" id="258" r:id="R9f9e2d6488eb4359"/>
    <p:sldId xmlns:r="http://schemas.openxmlformats.org/officeDocument/2006/relationships" id="259" r:id="R401bb808da8a43d1"/>
    <p:sldId xmlns:r="http://schemas.openxmlformats.org/officeDocument/2006/relationships" id="260" r:id="Raa997feb69354e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6eaeb0b7b544c2" /><Relationship Type="http://schemas.openxmlformats.org/officeDocument/2006/relationships/slide" Target="/ppt/slides/slide1.xml" Id="Rc974417b118c434a" /><Relationship Type="http://schemas.openxmlformats.org/officeDocument/2006/relationships/slide" Target="/ppt/slides/slide2.xml" Id="R791a710f30a94d5d" /><Relationship Type="http://schemas.openxmlformats.org/officeDocument/2006/relationships/slide" Target="/ppt/slides/slide3.xml" Id="R9f9e2d6488eb4359" /><Relationship Type="http://schemas.openxmlformats.org/officeDocument/2006/relationships/slide" Target="/ppt/slides/slide4.xml" Id="R401bb808da8a43d1" /><Relationship Type="http://schemas.openxmlformats.org/officeDocument/2006/relationships/slide" Target="/ppt/slides/slide5.xml" Id="Raa997feb69354e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42c2a504cc49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651af98ae4d53" /><Relationship Type="http://schemas.openxmlformats.org/officeDocument/2006/relationships/theme" Target="/ppt/slideMasters/theme/theme1.xml" Id="R407e20b55c2a4c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2651af98ae4d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2fa14d11644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01b58ef5b4f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6763d5df647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6231ef37745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b34a2525c4c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SOGNDAL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SOGNDAL KOMMUNE ble etablert [år] og holder til i Leikanger.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Riverdalen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6863 Leikanger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65 25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postmottak@sogndal.kommune.no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www.sogndal.kommune.no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922 121 893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SOGNDAL KOMMUNE</a:t>
            </a:r>
          </a:p>
        </p:txBody>
      </p:sp>
    </p:spTree>
  </p:cSld>
  <p:clrMapOvr>
    <a:masterClrMapping xmlns:a="http://schemas.openxmlformats.org/drawingml/2006/main"/>
  </p:clrMapOvr>
</p:sld>
</file>