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d22ecf6f19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e30b786cd24c5f"/>
  </p:sldMasterIdLst>
  <p:sldIdLst>
    <p:sldId xmlns:r="http://schemas.openxmlformats.org/officeDocument/2006/relationships" id="256" r:id="R726f7139d3a84d8b"/>
    <p:sldId xmlns:r="http://schemas.openxmlformats.org/officeDocument/2006/relationships" id="257" r:id="R587f1fce208d4bc1"/>
    <p:sldId xmlns:r="http://schemas.openxmlformats.org/officeDocument/2006/relationships" id="258" r:id="R29cd57e5de094dcd"/>
    <p:sldId xmlns:r="http://schemas.openxmlformats.org/officeDocument/2006/relationships" id="259" r:id="R908fc0624e2c4ac2"/>
    <p:sldId xmlns:r="http://schemas.openxmlformats.org/officeDocument/2006/relationships" id="260" r:id="Rdcb1971c8ada4bbf"/>
    <p:sldId xmlns:r="http://schemas.openxmlformats.org/officeDocument/2006/relationships" id="261" r:id="Rfb0c08cb2a5e4fd5"/>
    <p:sldId xmlns:r="http://schemas.openxmlformats.org/officeDocument/2006/relationships" id="262" r:id="R80c6c66b0b4c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30b786cd24c5f" /><Relationship Type="http://schemas.openxmlformats.org/officeDocument/2006/relationships/slide" Target="/ppt/slides/slide1.xml" Id="R726f7139d3a84d8b" /><Relationship Type="http://schemas.openxmlformats.org/officeDocument/2006/relationships/slide" Target="/ppt/slides/slide2.xml" Id="R587f1fce208d4bc1" /><Relationship Type="http://schemas.openxmlformats.org/officeDocument/2006/relationships/slide" Target="/ppt/slides/slide3.xml" Id="R29cd57e5de094dcd" /><Relationship Type="http://schemas.openxmlformats.org/officeDocument/2006/relationships/slide" Target="/ppt/slides/slide4.xml" Id="R908fc0624e2c4ac2" /><Relationship Type="http://schemas.openxmlformats.org/officeDocument/2006/relationships/slide" Target="/ppt/slides/slide5.xml" Id="Rdcb1971c8ada4bbf" /><Relationship Type="http://schemas.openxmlformats.org/officeDocument/2006/relationships/slide" Target="/ppt/slides/slide6.xml" Id="Rfb0c08cb2a5e4fd5" /><Relationship Type="http://schemas.openxmlformats.org/officeDocument/2006/relationships/slide" Target="/ppt/slides/slide7.xml" Id="R80c6c66b0b4c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f3d111857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79e7010534b8f" /><Relationship Type="http://schemas.openxmlformats.org/officeDocument/2006/relationships/theme" Target="/ppt/slideMasters/theme/theme1.xml" Id="Re425ecf49207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79e701053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3ea680c30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95b8adba440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1d8eba6084c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7327fe59c42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36e90b6c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ef330e03d42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93f98fbf5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RENOVA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RENOVA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6 910 610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−4 165 418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−4 144 288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−3 783 743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2 879 943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ERNESTAS LIOBIKAS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GRAUPHAUGEN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922 127 549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 DESIGN AS</a:t>
            </a:r>
          </a:p>
        </p:txBody>
      </p:sp>
    </p:spTree>
  </p:cSld>
  <p:clrMapOvr>
    <a:masterClrMapping xmlns:a="http://schemas.openxmlformats.org/drawingml/2006/main"/>
  </p:clrMapOvr>
</p:sld>
</file>