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8f46dad0340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645f8148d4d2f"/>
  </p:sldMasterIdLst>
  <p:sldIdLst>
    <p:sldId xmlns:r="http://schemas.openxmlformats.org/officeDocument/2006/relationships" id="256" r:id="R7bc45b8ddd9b4319"/>
    <p:sldId xmlns:r="http://schemas.openxmlformats.org/officeDocument/2006/relationships" id="257" r:id="Raa106cdee1cf4535"/>
    <p:sldId xmlns:r="http://schemas.openxmlformats.org/officeDocument/2006/relationships" id="258" r:id="Ra2d8482614324ba5"/>
    <p:sldId xmlns:r="http://schemas.openxmlformats.org/officeDocument/2006/relationships" id="259" r:id="R14761be2b77446b8"/>
    <p:sldId xmlns:r="http://schemas.openxmlformats.org/officeDocument/2006/relationships" id="260" r:id="R9c19caa3f8e2410e"/>
    <p:sldId xmlns:r="http://schemas.openxmlformats.org/officeDocument/2006/relationships" id="261" r:id="R8f4935297c574770"/>
    <p:sldId xmlns:r="http://schemas.openxmlformats.org/officeDocument/2006/relationships" id="262" r:id="R2e66fa17eeb84e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645f8148d4d2f" /><Relationship Type="http://schemas.openxmlformats.org/officeDocument/2006/relationships/slide" Target="/ppt/slides/slide1.xml" Id="R7bc45b8ddd9b4319" /><Relationship Type="http://schemas.openxmlformats.org/officeDocument/2006/relationships/slide" Target="/ppt/slides/slide2.xml" Id="Raa106cdee1cf4535" /><Relationship Type="http://schemas.openxmlformats.org/officeDocument/2006/relationships/slide" Target="/ppt/slides/slide3.xml" Id="Ra2d8482614324ba5" /><Relationship Type="http://schemas.openxmlformats.org/officeDocument/2006/relationships/slide" Target="/ppt/slides/slide4.xml" Id="R14761be2b77446b8" /><Relationship Type="http://schemas.openxmlformats.org/officeDocument/2006/relationships/slide" Target="/ppt/slides/slide5.xml" Id="R9c19caa3f8e2410e" /><Relationship Type="http://schemas.openxmlformats.org/officeDocument/2006/relationships/slide" Target="/ppt/slides/slide6.xml" Id="R8f4935297c574770" /><Relationship Type="http://schemas.openxmlformats.org/officeDocument/2006/relationships/slide" Target="/ppt/slides/slide7.xml" Id="R2e66fa17eeb84e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669375a7b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90e4593b40a3" /><Relationship Type="http://schemas.openxmlformats.org/officeDocument/2006/relationships/theme" Target="/ppt/slideMasters/theme/theme1.xml" Id="R97745ee6a7a1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390e4593b40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3eb26718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b42c0cc28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4c2b7a0a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caf98114b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eb3b50684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a33168332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224f13f3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NZ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NZ RØRSERVICE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5 010 761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1 231 697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ZAREV NENAD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Nøkkefaret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NZ RØRSERVICE AS</a:t>
            </a:r>
          </a:p>
        </p:txBody>
      </p:sp>
    </p:spTree>
  </p:cSld>
  <p:clrMapOvr>
    <a:masterClrMapping xmlns:a="http://schemas.openxmlformats.org/drawingml/2006/main"/>
  </p:clrMapOvr>
</p:sld>
</file>