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34af46f47742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dcd31d82c4d86"/>
  </p:sldMasterIdLst>
  <p:sldIdLst>
    <p:sldId xmlns:r="http://schemas.openxmlformats.org/officeDocument/2006/relationships" id="256" r:id="Rb9cdd11739224e50"/>
    <p:sldId xmlns:r="http://schemas.openxmlformats.org/officeDocument/2006/relationships" id="257" r:id="Rfc35337f77d84002"/>
    <p:sldId xmlns:r="http://schemas.openxmlformats.org/officeDocument/2006/relationships" id="258" r:id="R81e6fd0b76ac43a8"/>
    <p:sldId xmlns:r="http://schemas.openxmlformats.org/officeDocument/2006/relationships" id="259" r:id="Rbfb18b8f15ab422e"/>
    <p:sldId xmlns:r="http://schemas.openxmlformats.org/officeDocument/2006/relationships" id="260" r:id="Rfb38c576eb1b4a8b"/>
    <p:sldId xmlns:r="http://schemas.openxmlformats.org/officeDocument/2006/relationships" id="261" r:id="R3b5604eaeb88463d"/>
    <p:sldId xmlns:r="http://schemas.openxmlformats.org/officeDocument/2006/relationships" id="262" r:id="R1382c29d17bb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dcd31d82c4d86" /><Relationship Type="http://schemas.openxmlformats.org/officeDocument/2006/relationships/slide" Target="/ppt/slides/slide1.xml" Id="Rb9cdd11739224e50" /><Relationship Type="http://schemas.openxmlformats.org/officeDocument/2006/relationships/slide" Target="/ppt/slides/slide2.xml" Id="Rfc35337f77d84002" /><Relationship Type="http://schemas.openxmlformats.org/officeDocument/2006/relationships/slide" Target="/ppt/slides/slide3.xml" Id="R81e6fd0b76ac43a8" /><Relationship Type="http://schemas.openxmlformats.org/officeDocument/2006/relationships/slide" Target="/ppt/slides/slide4.xml" Id="Rbfb18b8f15ab422e" /><Relationship Type="http://schemas.openxmlformats.org/officeDocument/2006/relationships/slide" Target="/ppt/slides/slide5.xml" Id="Rfb38c576eb1b4a8b" /><Relationship Type="http://schemas.openxmlformats.org/officeDocument/2006/relationships/slide" Target="/ppt/slides/slide6.xml" Id="R3b5604eaeb88463d" /><Relationship Type="http://schemas.openxmlformats.org/officeDocument/2006/relationships/slide" Target="/ppt/slides/slide7.xml" Id="R1382c29d17bb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ca171e1c9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9367e7cf54142" /><Relationship Type="http://schemas.openxmlformats.org/officeDocument/2006/relationships/theme" Target="/ppt/slideMasters/theme/theme1.xml" Id="Rcde3bee6faa1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9367e7cf541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5651bc21e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2552208e64d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ad5ef68864d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447b56ca2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45c295f81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bed43f6624c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1f7a81a88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SHHA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SHHA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10 007 649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18 978 739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26 979 422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 &amp; EFTF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HILLHA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KRH &amp; EFTF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RASA CAPITAL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922 135 126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SHHA HOLDING AS</a:t>
            </a:r>
          </a:p>
        </p:txBody>
      </p:sp>
    </p:spTree>
  </p:cSld>
  <p:clrMapOvr>
    <a:masterClrMapping xmlns:a="http://schemas.openxmlformats.org/drawingml/2006/main"/>
  </p:clrMapOvr>
</p:sld>
</file>