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b8e4deba9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487988c244bea"/>
  </p:sldMasterIdLst>
  <p:sldIdLst>
    <p:sldId xmlns:r="http://schemas.openxmlformats.org/officeDocument/2006/relationships" id="256" r:id="R52e9f0dfe4d84efb"/>
    <p:sldId xmlns:r="http://schemas.openxmlformats.org/officeDocument/2006/relationships" id="257" r:id="Rf549ed05748e449f"/>
    <p:sldId xmlns:r="http://schemas.openxmlformats.org/officeDocument/2006/relationships" id="258" r:id="R4414fe28f7d04b3b"/>
    <p:sldId xmlns:r="http://schemas.openxmlformats.org/officeDocument/2006/relationships" id="259" r:id="R1d84e3a260e04f97"/>
    <p:sldId xmlns:r="http://schemas.openxmlformats.org/officeDocument/2006/relationships" id="260" r:id="Rd7bc3960052a48d3"/>
    <p:sldId xmlns:r="http://schemas.openxmlformats.org/officeDocument/2006/relationships" id="261" r:id="Rd397a7b8fedd4c32"/>
    <p:sldId xmlns:r="http://schemas.openxmlformats.org/officeDocument/2006/relationships" id="262" r:id="R540a682a90f5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487988c244bea" /><Relationship Type="http://schemas.openxmlformats.org/officeDocument/2006/relationships/slide" Target="/ppt/slides/slide1.xml" Id="R52e9f0dfe4d84efb" /><Relationship Type="http://schemas.openxmlformats.org/officeDocument/2006/relationships/slide" Target="/ppt/slides/slide2.xml" Id="Rf549ed05748e449f" /><Relationship Type="http://schemas.openxmlformats.org/officeDocument/2006/relationships/slide" Target="/ppt/slides/slide3.xml" Id="R4414fe28f7d04b3b" /><Relationship Type="http://schemas.openxmlformats.org/officeDocument/2006/relationships/slide" Target="/ppt/slides/slide4.xml" Id="R1d84e3a260e04f97" /><Relationship Type="http://schemas.openxmlformats.org/officeDocument/2006/relationships/slide" Target="/ppt/slides/slide5.xml" Id="Rd7bc3960052a48d3" /><Relationship Type="http://schemas.openxmlformats.org/officeDocument/2006/relationships/slide" Target="/ppt/slides/slide6.xml" Id="Rd397a7b8fedd4c32" /><Relationship Type="http://schemas.openxmlformats.org/officeDocument/2006/relationships/slide" Target="/ppt/slides/slide7.xml" Id="R540a682a90f5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58c00d8d8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aeac20f54054" /><Relationship Type="http://schemas.openxmlformats.org/officeDocument/2006/relationships/theme" Target="/ppt/slideMasters/theme/theme1.xml" Id="R074a02b99411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1aeac20f5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4b9e62e5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abe115f3a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b37563b7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f980a3a8f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3ad122a5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4abd1fe1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43c00392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RE-BYGG HOLDING AS ble etablert [år] og holder til i Breim.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Hetlebakkane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6827 Breim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HOLDING AS</a:t>
            </a:r>
          </a:p>
        </p:txBody>
      </p:sp>
    </p:spTree>
  </p:cSld>
  <p:clrMapOvr>
    <a:masterClrMapping xmlns:a="http://schemas.openxmlformats.org/drawingml/2006/main"/>
  </p:clrMapOvr>
</p:sld>
</file>