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0759e5878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83dc5512d4a47"/>
  </p:sldMasterIdLst>
  <p:sldIdLst>
    <p:sldId xmlns:r="http://schemas.openxmlformats.org/officeDocument/2006/relationships" id="256" r:id="R262231ce375c4951"/>
    <p:sldId xmlns:r="http://schemas.openxmlformats.org/officeDocument/2006/relationships" id="257" r:id="Rf1b0bc7c53e14739"/>
    <p:sldId xmlns:r="http://schemas.openxmlformats.org/officeDocument/2006/relationships" id="258" r:id="Rc6d24ebf127f4ccf"/>
    <p:sldId xmlns:r="http://schemas.openxmlformats.org/officeDocument/2006/relationships" id="259" r:id="R3eb27c87637d4ac7"/>
    <p:sldId xmlns:r="http://schemas.openxmlformats.org/officeDocument/2006/relationships" id="260" r:id="Rc592232e60a84f79"/>
    <p:sldId xmlns:r="http://schemas.openxmlformats.org/officeDocument/2006/relationships" id="261" r:id="R281ab4ca279e4023"/>
    <p:sldId xmlns:r="http://schemas.openxmlformats.org/officeDocument/2006/relationships" id="262" r:id="R8fea284efbea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83dc5512d4a47" /><Relationship Type="http://schemas.openxmlformats.org/officeDocument/2006/relationships/slide" Target="/ppt/slides/slide1.xml" Id="R262231ce375c4951" /><Relationship Type="http://schemas.openxmlformats.org/officeDocument/2006/relationships/slide" Target="/ppt/slides/slide2.xml" Id="Rf1b0bc7c53e14739" /><Relationship Type="http://schemas.openxmlformats.org/officeDocument/2006/relationships/slide" Target="/ppt/slides/slide3.xml" Id="Rc6d24ebf127f4ccf" /><Relationship Type="http://schemas.openxmlformats.org/officeDocument/2006/relationships/slide" Target="/ppt/slides/slide4.xml" Id="R3eb27c87637d4ac7" /><Relationship Type="http://schemas.openxmlformats.org/officeDocument/2006/relationships/slide" Target="/ppt/slides/slide5.xml" Id="Rc592232e60a84f79" /><Relationship Type="http://schemas.openxmlformats.org/officeDocument/2006/relationships/slide" Target="/ppt/slides/slide6.xml" Id="R281ab4ca279e4023" /><Relationship Type="http://schemas.openxmlformats.org/officeDocument/2006/relationships/slide" Target="/ppt/slides/slide7.xml" Id="R8fea284efbea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5c40fd95d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6795af31e4d2b" /><Relationship Type="http://schemas.openxmlformats.org/officeDocument/2006/relationships/theme" Target="/ppt/slideMasters/theme/theme1.xml" Id="R5d129346e582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6795af31e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1b3d01a8d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adb330638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1b6b3bd9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87f0d0491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64b2c0640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84493900140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541614caa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STRIL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5 085 916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THUESTAD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TURØY CHRISTIAN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922 148 848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STRIL HOLDING AS</a:t>
            </a:r>
          </a:p>
        </p:txBody>
      </p:sp>
    </p:spTree>
  </p:cSld>
  <p:clrMapOvr>
    <a:masterClrMapping xmlns:a="http://schemas.openxmlformats.org/drawingml/2006/main"/>
  </p:clrMapOvr>
</p:sld>
</file>