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fe59faa09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3019f2b434e5c"/>
  </p:sldMasterIdLst>
  <p:sldIdLst>
    <p:sldId xmlns:r="http://schemas.openxmlformats.org/officeDocument/2006/relationships" id="256" r:id="Rc2de5bf0a16742db"/>
    <p:sldId xmlns:r="http://schemas.openxmlformats.org/officeDocument/2006/relationships" id="257" r:id="R90bc6823d2864ad0"/>
    <p:sldId xmlns:r="http://schemas.openxmlformats.org/officeDocument/2006/relationships" id="258" r:id="R0ad246c8430b4978"/>
    <p:sldId xmlns:r="http://schemas.openxmlformats.org/officeDocument/2006/relationships" id="259" r:id="R4989a9725f194c99"/>
    <p:sldId xmlns:r="http://schemas.openxmlformats.org/officeDocument/2006/relationships" id="260" r:id="Rb3d306388898438c"/>
    <p:sldId xmlns:r="http://schemas.openxmlformats.org/officeDocument/2006/relationships" id="261" r:id="R860df2517dc748ea"/>
    <p:sldId xmlns:r="http://schemas.openxmlformats.org/officeDocument/2006/relationships" id="262" r:id="Rf2e343c5dde5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3019f2b434e5c" /><Relationship Type="http://schemas.openxmlformats.org/officeDocument/2006/relationships/slide" Target="/ppt/slides/slide1.xml" Id="Rc2de5bf0a16742db" /><Relationship Type="http://schemas.openxmlformats.org/officeDocument/2006/relationships/slide" Target="/ppt/slides/slide2.xml" Id="R90bc6823d2864ad0" /><Relationship Type="http://schemas.openxmlformats.org/officeDocument/2006/relationships/slide" Target="/ppt/slides/slide3.xml" Id="R0ad246c8430b4978" /><Relationship Type="http://schemas.openxmlformats.org/officeDocument/2006/relationships/slide" Target="/ppt/slides/slide4.xml" Id="R4989a9725f194c99" /><Relationship Type="http://schemas.openxmlformats.org/officeDocument/2006/relationships/slide" Target="/ppt/slides/slide5.xml" Id="Rb3d306388898438c" /><Relationship Type="http://schemas.openxmlformats.org/officeDocument/2006/relationships/slide" Target="/ppt/slides/slide6.xml" Id="R860df2517dc748ea" /><Relationship Type="http://schemas.openxmlformats.org/officeDocument/2006/relationships/slide" Target="/ppt/slides/slide7.xml" Id="Rf2e343c5dde5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f4c97fa3f4e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075d20882492f" /><Relationship Type="http://schemas.openxmlformats.org/officeDocument/2006/relationships/theme" Target="/ppt/slideMasters/theme/theme1.xml" Id="Rfe69d4e58ef1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075d20882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b45f66e86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1dc9014e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5c47dcaa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eb0c5a0a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c4b44e80d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49b79ad66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0b5360cb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77 371 160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