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474f790e1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bed91b772475a"/>
  </p:sldMasterIdLst>
  <p:sldIdLst>
    <p:sldId xmlns:r="http://schemas.openxmlformats.org/officeDocument/2006/relationships" id="256" r:id="R98cd6c81b0d44ae4"/>
    <p:sldId xmlns:r="http://schemas.openxmlformats.org/officeDocument/2006/relationships" id="257" r:id="Rd2c062bdd41140f3"/>
    <p:sldId xmlns:r="http://schemas.openxmlformats.org/officeDocument/2006/relationships" id="258" r:id="R5aefdde78d7e49c8"/>
    <p:sldId xmlns:r="http://schemas.openxmlformats.org/officeDocument/2006/relationships" id="259" r:id="R40b330103e4f4037"/>
    <p:sldId xmlns:r="http://schemas.openxmlformats.org/officeDocument/2006/relationships" id="260" r:id="R6b52cdfe13c64916"/>
    <p:sldId xmlns:r="http://schemas.openxmlformats.org/officeDocument/2006/relationships" id="261" r:id="Ra1645b1759fe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bed91b772475a" /><Relationship Type="http://schemas.openxmlformats.org/officeDocument/2006/relationships/slide" Target="/ppt/slides/slide1.xml" Id="R98cd6c81b0d44ae4" /><Relationship Type="http://schemas.openxmlformats.org/officeDocument/2006/relationships/slide" Target="/ppt/slides/slide2.xml" Id="Rd2c062bdd41140f3" /><Relationship Type="http://schemas.openxmlformats.org/officeDocument/2006/relationships/slide" Target="/ppt/slides/slide3.xml" Id="R5aefdde78d7e49c8" /><Relationship Type="http://schemas.openxmlformats.org/officeDocument/2006/relationships/slide" Target="/ppt/slides/slide4.xml" Id="R40b330103e4f4037" /><Relationship Type="http://schemas.openxmlformats.org/officeDocument/2006/relationships/slide" Target="/ppt/slides/slide5.xml" Id="R6b52cdfe13c64916" /><Relationship Type="http://schemas.openxmlformats.org/officeDocument/2006/relationships/slide" Target="/ppt/slides/slide6.xml" Id="Ra1645b1759fe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f01ba305f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085b91e940bf" /><Relationship Type="http://schemas.openxmlformats.org/officeDocument/2006/relationships/theme" Target="/ppt/slideMasters/theme/theme1.xml" Id="Rbf24f8f83aed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d085b91e9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e3b9a104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7b30f5ce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23e13135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3e53db09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241d3e63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6eae85c1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NORSE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NORSE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52 442 207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48 396 550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48 392 583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305 464 065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306 088 847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922 150 893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