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8b83ef476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cc95180f704322"/>
  </p:sldMasterIdLst>
  <p:sldIdLst>
    <p:sldId xmlns:r="http://schemas.openxmlformats.org/officeDocument/2006/relationships" id="256" r:id="R3c02de1ea4b14610"/>
    <p:sldId xmlns:r="http://schemas.openxmlformats.org/officeDocument/2006/relationships" id="257" r:id="R884a2e896a7d4068"/>
    <p:sldId xmlns:r="http://schemas.openxmlformats.org/officeDocument/2006/relationships" id="258" r:id="Rf10900c6a71448d6"/>
    <p:sldId xmlns:r="http://schemas.openxmlformats.org/officeDocument/2006/relationships" id="259" r:id="Rea4878ce546c449d"/>
    <p:sldId xmlns:r="http://schemas.openxmlformats.org/officeDocument/2006/relationships" id="260" r:id="R4627bbf25c7345bb"/>
    <p:sldId xmlns:r="http://schemas.openxmlformats.org/officeDocument/2006/relationships" id="261" r:id="Reeff0f800baf4f2e"/>
    <p:sldId xmlns:r="http://schemas.openxmlformats.org/officeDocument/2006/relationships" id="262" r:id="R3999abc8f2fd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c95180f704322" /><Relationship Type="http://schemas.openxmlformats.org/officeDocument/2006/relationships/slide" Target="/ppt/slides/slide1.xml" Id="R3c02de1ea4b14610" /><Relationship Type="http://schemas.openxmlformats.org/officeDocument/2006/relationships/slide" Target="/ppt/slides/slide2.xml" Id="R884a2e896a7d4068" /><Relationship Type="http://schemas.openxmlformats.org/officeDocument/2006/relationships/slide" Target="/ppt/slides/slide3.xml" Id="Rf10900c6a71448d6" /><Relationship Type="http://schemas.openxmlformats.org/officeDocument/2006/relationships/slide" Target="/ppt/slides/slide4.xml" Id="Rea4878ce546c449d" /><Relationship Type="http://schemas.openxmlformats.org/officeDocument/2006/relationships/slide" Target="/ppt/slides/slide5.xml" Id="R4627bbf25c7345bb" /><Relationship Type="http://schemas.openxmlformats.org/officeDocument/2006/relationships/slide" Target="/ppt/slides/slide6.xml" Id="Reeff0f800baf4f2e" /><Relationship Type="http://schemas.openxmlformats.org/officeDocument/2006/relationships/slide" Target="/ppt/slides/slide7.xml" Id="R3999abc8f2fd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9ca1371c143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0efb71c434c1e" /><Relationship Type="http://schemas.openxmlformats.org/officeDocument/2006/relationships/theme" Target="/ppt/slideMasters/theme/theme1.xml" Id="R5cf648b8bbeb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70efb71c43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2c0df2e2e4c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91797b73a4c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032cdd07147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473d2acfc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e50d7a63a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ea7ed2f594d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4934c2f164f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 RØR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1 424 182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197 283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SELVARATNAM JANARTHANAN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922 155 364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RØR AS</a:t>
            </a:r>
          </a:p>
        </p:txBody>
      </p:sp>
    </p:spTree>
  </p:cSld>
  <p:clrMapOvr>
    <a:masterClrMapping xmlns:a="http://schemas.openxmlformats.org/drawingml/2006/main"/>
  </p:clrMapOvr>
</p:sld>
</file>