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38e44b682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9a71e6bae4b4c"/>
  </p:sldMasterIdLst>
  <p:sldIdLst>
    <p:sldId xmlns:r="http://schemas.openxmlformats.org/officeDocument/2006/relationships" id="256" r:id="R18c39e426a18472d"/>
    <p:sldId xmlns:r="http://schemas.openxmlformats.org/officeDocument/2006/relationships" id="257" r:id="Rd060a2f1fc7847a1"/>
    <p:sldId xmlns:r="http://schemas.openxmlformats.org/officeDocument/2006/relationships" id="258" r:id="R931cff3d48d54315"/>
    <p:sldId xmlns:r="http://schemas.openxmlformats.org/officeDocument/2006/relationships" id="259" r:id="R6837048a098941d0"/>
    <p:sldId xmlns:r="http://schemas.openxmlformats.org/officeDocument/2006/relationships" id="260" r:id="R7907bd12e9b24706"/>
    <p:sldId xmlns:r="http://schemas.openxmlformats.org/officeDocument/2006/relationships" id="261" r:id="R1810e3c3a3ba4449"/>
    <p:sldId xmlns:r="http://schemas.openxmlformats.org/officeDocument/2006/relationships" id="262" r:id="Rbaf9eeb96e33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9a71e6bae4b4c" /><Relationship Type="http://schemas.openxmlformats.org/officeDocument/2006/relationships/slide" Target="/ppt/slides/slide1.xml" Id="R18c39e426a18472d" /><Relationship Type="http://schemas.openxmlformats.org/officeDocument/2006/relationships/slide" Target="/ppt/slides/slide2.xml" Id="Rd060a2f1fc7847a1" /><Relationship Type="http://schemas.openxmlformats.org/officeDocument/2006/relationships/slide" Target="/ppt/slides/slide3.xml" Id="R931cff3d48d54315" /><Relationship Type="http://schemas.openxmlformats.org/officeDocument/2006/relationships/slide" Target="/ppt/slides/slide4.xml" Id="R6837048a098941d0" /><Relationship Type="http://schemas.openxmlformats.org/officeDocument/2006/relationships/slide" Target="/ppt/slides/slide5.xml" Id="R7907bd12e9b24706" /><Relationship Type="http://schemas.openxmlformats.org/officeDocument/2006/relationships/slide" Target="/ppt/slides/slide6.xml" Id="R1810e3c3a3ba4449" /><Relationship Type="http://schemas.openxmlformats.org/officeDocument/2006/relationships/slide" Target="/ppt/slides/slide7.xml" Id="Rbaf9eeb96e33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ef1742abb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310ba66a4a66" /><Relationship Type="http://schemas.openxmlformats.org/officeDocument/2006/relationships/theme" Target="/ppt/slideMasters/theme/theme1.xml" Id="R4ce7aa1ed695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5310ba66a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bf146651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0be57528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fb93a438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3413f375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8e215034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f04ba709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5474c1199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SEILAS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SEILAS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−119 894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