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6e94b8010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e5cabd6fd4f57"/>
  </p:sldMasterIdLst>
  <p:sldIdLst>
    <p:sldId xmlns:r="http://schemas.openxmlformats.org/officeDocument/2006/relationships" id="256" r:id="Ra2620456dff144ed"/>
    <p:sldId xmlns:r="http://schemas.openxmlformats.org/officeDocument/2006/relationships" id="257" r:id="Re9804a368e234688"/>
    <p:sldId xmlns:r="http://schemas.openxmlformats.org/officeDocument/2006/relationships" id="258" r:id="R0478552b2ab64a4d"/>
    <p:sldId xmlns:r="http://schemas.openxmlformats.org/officeDocument/2006/relationships" id="259" r:id="R9985f5d83cb74a79"/>
    <p:sldId xmlns:r="http://schemas.openxmlformats.org/officeDocument/2006/relationships" id="260" r:id="Re1466e8198f5407e"/>
    <p:sldId xmlns:r="http://schemas.openxmlformats.org/officeDocument/2006/relationships" id="261" r:id="Rca04f44834724f61"/>
    <p:sldId xmlns:r="http://schemas.openxmlformats.org/officeDocument/2006/relationships" id="262" r:id="R0848a69c8421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e5cabd6fd4f57" /><Relationship Type="http://schemas.openxmlformats.org/officeDocument/2006/relationships/slide" Target="/ppt/slides/slide1.xml" Id="Ra2620456dff144ed" /><Relationship Type="http://schemas.openxmlformats.org/officeDocument/2006/relationships/slide" Target="/ppt/slides/slide2.xml" Id="Re9804a368e234688" /><Relationship Type="http://schemas.openxmlformats.org/officeDocument/2006/relationships/slide" Target="/ppt/slides/slide3.xml" Id="R0478552b2ab64a4d" /><Relationship Type="http://schemas.openxmlformats.org/officeDocument/2006/relationships/slide" Target="/ppt/slides/slide4.xml" Id="R9985f5d83cb74a79" /><Relationship Type="http://schemas.openxmlformats.org/officeDocument/2006/relationships/slide" Target="/ppt/slides/slide5.xml" Id="Re1466e8198f5407e" /><Relationship Type="http://schemas.openxmlformats.org/officeDocument/2006/relationships/slide" Target="/ppt/slides/slide6.xml" Id="Rca04f44834724f61" /><Relationship Type="http://schemas.openxmlformats.org/officeDocument/2006/relationships/slide" Target="/ppt/slides/slide7.xml" Id="R0848a69c8421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4eac4126e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9c1fa04c4fec" /><Relationship Type="http://schemas.openxmlformats.org/officeDocument/2006/relationships/theme" Target="/ppt/slideMasters/theme/theme1.xml" Id="Rc038c12e99eb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a9c1fa04c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a9176e15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462dcd6b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c03b6b5b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3cd09fdcc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4dcea615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801cf7d5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5cc064b4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HEILT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HEILT BYGG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26 465 771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7 138 337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KVANNEFOSS STEINAR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 HÅKON CHRISTIAN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SANDBEKK ROAR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HEILT BYGG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TOM ERIK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HEILT BYGG AS</a:t>
            </a:r>
          </a:p>
        </p:txBody>
      </p:sp>
    </p:spTree>
  </p:cSld>
  <p:clrMapOvr>
    <a:masterClrMapping xmlns:a="http://schemas.openxmlformats.org/drawingml/2006/main"/>
  </p:clrMapOvr>
</p:sld>
</file>