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de9a62472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f1a3b88d34342"/>
  </p:sldMasterIdLst>
  <p:sldIdLst>
    <p:sldId xmlns:r="http://schemas.openxmlformats.org/officeDocument/2006/relationships" id="256" r:id="Ra52eedf4e8d149bf"/>
    <p:sldId xmlns:r="http://schemas.openxmlformats.org/officeDocument/2006/relationships" id="257" r:id="R72fec46123c04b16"/>
    <p:sldId xmlns:r="http://schemas.openxmlformats.org/officeDocument/2006/relationships" id="258" r:id="Ra7f261191c184501"/>
    <p:sldId xmlns:r="http://schemas.openxmlformats.org/officeDocument/2006/relationships" id="259" r:id="Re7fb97b794724fc6"/>
    <p:sldId xmlns:r="http://schemas.openxmlformats.org/officeDocument/2006/relationships" id="260" r:id="R945811d9994a475f"/>
    <p:sldId xmlns:r="http://schemas.openxmlformats.org/officeDocument/2006/relationships" id="261" r:id="Re6e62e36f60b4301"/>
    <p:sldId xmlns:r="http://schemas.openxmlformats.org/officeDocument/2006/relationships" id="262" r:id="Rb4c68e9dc775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f1a3b88d34342" /><Relationship Type="http://schemas.openxmlformats.org/officeDocument/2006/relationships/slide" Target="/ppt/slides/slide1.xml" Id="Ra52eedf4e8d149bf" /><Relationship Type="http://schemas.openxmlformats.org/officeDocument/2006/relationships/slide" Target="/ppt/slides/slide2.xml" Id="R72fec46123c04b16" /><Relationship Type="http://schemas.openxmlformats.org/officeDocument/2006/relationships/slide" Target="/ppt/slides/slide3.xml" Id="Ra7f261191c184501" /><Relationship Type="http://schemas.openxmlformats.org/officeDocument/2006/relationships/slide" Target="/ppt/slides/slide4.xml" Id="Re7fb97b794724fc6" /><Relationship Type="http://schemas.openxmlformats.org/officeDocument/2006/relationships/slide" Target="/ppt/slides/slide5.xml" Id="R945811d9994a475f" /><Relationship Type="http://schemas.openxmlformats.org/officeDocument/2006/relationships/slide" Target="/ppt/slides/slide6.xml" Id="Re6e62e36f60b4301" /><Relationship Type="http://schemas.openxmlformats.org/officeDocument/2006/relationships/slide" Target="/ppt/slides/slide7.xml" Id="Rb4c68e9dc775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5e9407bfe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e1939535d496b" /><Relationship Type="http://schemas.openxmlformats.org/officeDocument/2006/relationships/theme" Target="/ppt/slideMasters/theme/theme1.xml" Id="R95b2bd895395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e1939535d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80a54ca6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f8c4e4d76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5c166e89d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3251bbc5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da5ccbe0f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91fe43727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92f86b50c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 ERDAL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 ERDAL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ERDAL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 ERDAL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 ERDAL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 ERDAL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1 587 853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 ERDAL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 ERDAL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Vårveien 18C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922 157 898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 ERDAL HOLDING AS</a:t>
            </a:r>
          </a:p>
        </p:txBody>
      </p:sp>
    </p:spTree>
  </p:cSld>
  <p:clrMapOvr>
    <a:masterClrMapping xmlns:a="http://schemas.openxmlformats.org/drawingml/2006/main"/>
  </p:clrMapOvr>
</p:sld>
</file>