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c238bc55e4e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719a47b94b46c7"/>
  </p:sldMasterIdLst>
  <p:sldIdLst>
    <p:sldId xmlns:r="http://schemas.openxmlformats.org/officeDocument/2006/relationships" id="256" r:id="Rc20d80fc3f114e30"/>
    <p:sldId xmlns:r="http://schemas.openxmlformats.org/officeDocument/2006/relationships" id="257" r:id="R6e8bd2eb5e924808"/>
    <p:sldId xmlns:r="http://schemas.openxmlformats.org/officeDocument/2006/relationships" id="258" r:id="R2bdb76c9287f41bc"/>
    <p:sldId xmlns:r="http://schemas.openxmlformats.org/officeDocument/2006/relationships" id="259" r:id="R79af03b948704b21"/>
    <p:sldId xmlns:r="http://schemas.openxmlformats.org/officeDocument/2006/relationships" id="260" r:id="Rcb411a1208bc4a04"/>
    <p:sldId xmlns:r="http://schemas.openxmlformats.org/officeDocument/2006/relationships" id="261" r:id="R013b2e4e36a3416d"/>
    <p:sldId xmlns:r="http://schemas.openxmlformats.org/officeDocument/2006/relationships" id="262" r:id="R52eb3f63ba2648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19a47b94b46c7" /><Relationship Type="http://schemas.openxmlformats.org/officeDocument/2006/relationships/slide" Target="/ppt/slides/slide1.xml" Id="Rc20d80fc3f114e30" /><Relationship Type="http://schemas.openxmlformats.org/officeDocument/2006/relationships/slide" Target="/ppt/slides/slide2.xml" Id="R6e8bd2eb5e924808" /><Relationship Type="http://schemas.openxmlformats.org/officeDocument/2006/relationships/slide" Target="/ppt/slides/slide3.xml" Id="R2bdb76c9287f41bc" /><Relationship Type="http://schemas.openxmlformats.org/officeDocument/2006/relationships/slide" Target="/ppt/slides/slide4.xml" Id="R79af03b948704b21" /><Relationship Type="http://schemas.openxmlformats.org/officeDocument/2006/relationships/slide" Target="/ppt/slides/slide5.xml" Id="Rcb411a1208bc4a04" /><Relationship Type="http://schemas.openxmlformats.org/officeDocument/2006/relationships/slide" Target="/ppt/slides/slide6.xml" Id="R013b2e4e36a3416d" /><Relationship Type="http://schemas.openxmlformats.org/officeDocument/2006/relationships/slide" Target="/ppt/slides/slide7.xml" Id="R52eb3f63ba2648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4c964c58945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56692e31d4843" /><Relationship Type="http://schemas.openxmlformats.org/officeDocument/2006/relationships/theme" Target="/ppt/slideMasters/theme/theme1.xml" Id="R4632476946f04f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656692e31d48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a871e2aba42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60772cfe0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2774604c04a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79297124e47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fc62eb94148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519619d4849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c74ee53654d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JOSU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1 639 404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ØGLÆND JAN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Otto Øglænd, Hafrakveien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4320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922 160 074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JOSU HOLDING AS</a:t>
            </a:r>
          </a:p>
        </p:txBody>
      </p:sp>
    </p:spTree>
  </p:cSld>
  <p:clrMapOvr>
    <a:masterClrMapping xmlns:a="http://schemas.openxmlformats.org/drawingml/2006/main"/>
  </p:clrMapOvr>
</p:sld>
</file>