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f59bf820a643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ec3b0324604891"/>
  </p:sldMasterIdLst>
  <p:sldIdLst>
    <p:sldId xmlns:r="http://schemas.openxmlformats.org/officeDocument/2006/relationships" id="256" r:id="R53020104e77e45eb"/>
    <p:sldId xmlns:r="http://schemas.openxmlformats.org/officeDocument/2006/relationships" id="257" r:id="R037382e7a32842db"/>
    <p:sldId xmlns:r="http://schemas.openxmlformats.org/officeDocument/2006/relationships" id="258" r:id="R7aacc4e4d8cc48f2"/>
    <p:sldId xmlns:r="http://schemas.openxmlformats.org/officeDocument/2006/relationships" id="259" r:id="R827d066c42ec4ad8"/>
    <p:sldId xmlns:r="http://schemas.openxmlformats.org/officeDocument/2006/relationships" id="260" r:id="R8b0945d475f64409"/>
    <p:sldId xmlns:r="http://schemas.openxmlformats.org/officeDocument/2006/relationships" id="261" r:id="R98d36210dcf747a6"/>
    <p:sldId xmlns:r="http://schemas.openxmlformats.org/officeDocument/2006/relationships" id="262" r:id="Rf54c02ba1cc546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ec3b0324604891" /><Relationship Type="http://schemas.openxmlformats.org/officeDocument/2006/relationships/slide" Target="/ppt/slides/slide1.xml" Id="R53020104e77e45eb" /><Relationship Type="http://schemas.openxmlformats.org/officeDocument/2006/relationships/slide" Target="/ppt/slides/slide2.xml" Id="R037382e7a32842db" /><Relationship Type="http://schemas.openxmlformats.org/officeDocument/2006/relationships/slide" Target="/ppt/slides/slide3.xml" Id="R7aacc4e4d8cc48f2" /><Relationship Type="http://schemas.openxmlformats.org/officeDocument/2006/relationships/slide" Target="/ppt/slides/slide4.xml" Id="R827d066c42ec4ad8" /><Relationship Type="http://schemas.openxmlformats.org/officeDocument/2006/relationships/slide" Target="/ppt/slides/slide5.xml" Id="R8b0945d475f64409" /><Relationship Type="http://schemas.openxmlformats.org/officeDocument/2006/relationships/slide" Target="/ppt/slides/slide6.xml" Id="R98d36210dcf747a6" /><Relationship Type="http://schemas.openxmlformats.org/officeDocument/2006/relationships/slide" Target="/ppt/slides/slide7.xml" Id="Rf54c02ba1cc546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cc6a6015cb4b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e056f09be40e8" /><Relationship Type="http://schemas.openxmlformats.org/officeDocument/2006/relationships/theme" Target="/ppt/slideMasters/theme/theme1.xml" Id="R088b87ba53a642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be056f09be40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65dd278b644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553a8ea1444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a3358f9b542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4372112354a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4fcea885341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c67d8917745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a4069d46c44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FAR EINES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 EINES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 EINES AS ble etablert [år] og holder til i Krokelvdalen.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 EINES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 EINES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 EINES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639 900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275 039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226 310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935 076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1 292 087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 EINES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EINES JIM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 EINES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Gabbrovegen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9022 Krokelvdalen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922 162 131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 EINES AS</a:t>
            </a:r>
          </a:p>
        </p:txBody>
      </p:sp>
    </p:spTree>
  </p:cSld>
  <p:clrMapOvr>
    <a:masterClrMapping xmlns:a="http://schemas.openxmlformats.org/drawingml/2006/main"/>
  </p:clrMapOvr>
</p:sld>
</file>