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486e7fa901d4c3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3500ebae1e4258"/>
  </p:sldMasterIdLst>
  <p:sldIdLst>
    <p:sldId xmlns:r="http://schemas.openxmlformats.org/officeDocument/2006/relationships" id="256" r:id="Rc31f4b4744d44b70"/>
    <p:sldId xmlns:r="http://schemas.openxmlformats.org/officeDocument/2006/relationships" id="257" r:id="Rca07ed3591294a10"/>
    <p:sldId xmlns:r="http://schemas.openxmlformats.org/officeDocument/2006/relationships" id="258" r:id="R01afedc1bc12467d"/>
    <p:sldId xmlns:r="http://schemas.openxmlformats.org/officeDocument/2006/relationships" id="259" r:id="R3782be47523248a4"/>
    <p:sldId xmlns:r="http://schemas.openxmlformats.org/officeDocument/2006/relationships" id="260" r:id="Rdb0b1bb4cabb4ba9"/>
    <p:sldId xmlns:r="http://schemas.openxmlformats.org/officeDocument/2006/relationships" id="261" r:id="R9159ce8817e54bf2"/>
    <p:sldId xmlns:r="http://schemas.openxmlformats.org/officeDocument/2006/relationships" id="262" r:id="Rdfb57f9869c041b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3500ebae1e4258" /><Relationship Type="http://schemas.openxmlformats.org/officeDocument/2006/relationships/slide" Target="/ppt/slides/slide1.xml" Id="Rc31f4b4744d44b70" /><Relationship Type="http://schemas.openxmlformats.org/officeDocument/2006/relationships/slide" Target="/ppt/slides/slide2.xml" Id="Rca07ed3591294a10" /><Relationship Type="http://schemas.openxmlformats.org/officeDocument/2006/relationships/slide" Target="/ppt/slides/slide3.xml" Id="R01afedc1bc12467d" /><Relationship Type="http://schemas.openxmlformats.org/officeDocument/2006/relationships/slide" Target="/ppt/slides/slide4.xml" Id="R3782be47523248a4" /><Relationship Type="http://schemas.openxmlformats.org/officeDocument/2006/relationships/slide" Target="/ppt/slides/slide5.xml" Id="Rdb0b1bb4cabb4ba9" /><Relationship Type="http://schemas.openxmlformats.org/officeDocument/2006/relationships/slide" Target="/ppt/slides/slide6.xml" Id="R9159ce8817e54bf2" /><Relationship Type="http://schemas.openxmlformats.org/officeDocument/2006/relationships/slide" Target="/ppt/slides/slide7.xml" Id="Rdfb57f9869c041b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5c2cea32eb4a3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8c5b01d2a44b84" /><Relationship Type="http://schemas.openxmlformats.org/officeDocument/2006/relationships/theme" Target="/ppt/slideMasters/theme/theme1.xml" Id="Rfa5f782abce34f0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b8c5b01d2a44b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39e1878db84f8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dbbb5b7b1a4ad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8275d59dc44d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eba9f102444c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7c0854900f416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43e6c8fd324d0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0cbc56258649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CPBTECH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CPBTECH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CPBTECH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CPBTECH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CPBTECH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CPBTECH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19 017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CPBTECH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CHRISTOPHE PHILIPPE BROD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CPBTECH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Ormøybakken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922 162 611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CPBTECH AS</a:t>
            </a:r>
          </a:p>
        </p:txBody>
      </p:sp>
    </p:spTree>
  </p:cSld>
  <p:clrMapOvr>
    <a:masterClrMapping xmlns:a="http://schemas.openxmlformats.org/drawingml/2006/main"/>
  </p:clrMapOvr>
</p:sld>
</file>