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98e787d2f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5d6166c1f4db7"/>
  </p:sldMasterIdLst>
  <p:sldIdLst>
    <p:sldId xmlns:r="http://schemas.openxmlformats.org/officeDocument/2006/relationships" id="256" r:id="R2d17ea944a79476d"/>
    <p:sldId xmlns:r="http://schemas.openxmlformats.org/officeDocument/2006/relationships" id="257" r:id="R2bc06eb5f22941a6"/>
    <p:sldId xmlns:r="http://schemas.openxmlformats.org/officeDocument/2006/relationships" id="258" r:id="R750399dd99e543c8"/>
    <p:sldId xmlns:r="http://schemas.openxmlformats.org/officeDocument/2006/relationships" id="259" r:id="R8c20738ba74d4e12"/>
    <p:sldId xmlns:r="http://schemas.openxmlformats.org/officeDocument/2006/relationships" id="260" r:id="Re0f4b25891814813"/>
    <p:sldId xmlns:r="http://schemas.openxmlformats.org/officeDocument/2006/relationships" id="261" r:id="R72daf6dfbf1a4b87"/>
    <p:sldId xmlns:r="http://schemas.openxmlformats.org/officeDocument/2006/relationships" id="262" r:id="Re13dff6c058b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5d6166c1f4db7" /><Relationship Type="http://schemas.openxmlformats.org/officeDocument/2006/relationships/slide" Target="/ppt/slides/slide1.xml" Id="R2d17ea944a79476d" /><Relationship Type="http://schemas.openxmlformats.org/officeDocument/2006/relationships/slide" Target="/ppt/slides/slide2.xml" Id="R2bc06eb5f22941a6" /><Relationship Type="http://schemas.openxmlformats.org/officeDocument/2006/relationships/slide" Target="/ppt/slides/slide3.xml" Id="R750399dd99e543c8" /><Relationship Type="http://schemas.openxmlformats.org/officeDocument/2006/relationships/slide" Target="/ppt/slides/slide4.xml" Id="R8c20738ba74d4e12" /><Relationship Type="http://schemas.openxmlformats.org/officeDocument/2006/relationships/slide" Target="/ppt/slides/slide5.xml" Id="Re0f4b25891814813" /><Relationship Type="http://schemas.openxmlformats.org/officeDocument/2006/relationships/slide" Target="/ppt/slides/slide6.xml" Id="R72daf6dfbf1a4b87" /><Relationship Type="http://schemas.openxmlformats.org/officeDocument/2006/relationships/slide" Target="/ppt/slides/slide7.xml" Id="Re13dff6c058b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edff7f72b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44e812fb4c11" /><Relationship Type="http://schemas.openxmlformats.org/officeDocument/2006/relationships/theme" Target="/ppt/slideMasters/theme/theme1.xml" Id="R28fe44b12c3b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944e812fb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9b94fddf6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076a3490e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bba5c374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ece8ff5e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b9ac8ee61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0787b967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1ad34f0dd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LEPRECHAUN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LEPRECHAUN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24 996 704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25 001 704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STIAN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Grindheim, Hjørungveien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