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243ccb53f1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5e67a3c1b34638"/>
  </p:sldMasterIdLst>
  <p:sldIdLst>
    <p:sldId xmlns:r="http://schemas.openxmlformats.org/officeDocument/2006/relationships" id="256" r:id="Rad64e7ddcaf643bf"/>
    <p:sldId xmlns:r="http://schemas.openxmlformats.org/officeDocument/2006/relationships" id="257" r:id="R87239a9417554b71"/>
    <p:sldId xmlns:r="http://schemas.openxmlformats.org/officeDocument/2006/relationships" id="258" r:id="R8d25400209104693"/>
    <p:sldId xmlns:r="http://schemas.openxmlformats.org/officeDocument/2006/relationships" id="259" r:id="R563ae1ce59fb4e98"/>
    <p:sldId xmlns:r="http://schemas.openxmlformats.org/officeDocument/2006/relationships" id="260" r:id="Re004e5f4d843453d"/>
    <p:sldId xmlns:r="http://schemas.openxmlformats.org/officeDocument/2006/relationships" id="261" r:id="R238aea636eb541de"/>
    <p:sldId xmlns:r="http://schemas.openxmlformats.org/officeDocument/2006/relationships" id="262" r:id="Re789fec9133a4a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e67a3c1b34638" /><Relationship Type="http://schemas.openxmlformats.org/officeDocument/2006/relationships/slide" Target="/ppt/slides/slide1.xml" Id="Rad64e7ddcaf643bf" /><Relationship Type="http://schemas.openxmlformats.org/officeDocument/2006/relationships/slide" Target="/ppt/slides/slide2.xml" Id="R87239a9417554b71" /><Relationship Type="http://schemas.openxmlformats.org/officeDocument/2006/relationships/slide" Target="/ppt/slides/slide3.xml" Id="R8d25400209104693" /><Relationship Type="http://schemas.openxmlformats.org/officeDocument/2006/relationships/slide" Target="/ppt/slides/slide4.xml" Id="R563ae1ce59fb4e98" /><Relationship Type="http://schemas.openxmlformats.org/officeDocument/2006/relationships/slide" Target="/ppt/slides/slide5.xml" Id="Re004e5f4d843453d" /><Relationship Type="http://schemas.openxmlformats.org/officeDocument/2006/relationships/slide" Target="/ppt/slides/slide6.xml" Id="R238aea636eb541de" /><Relationship Type="http://schemas.openxmlformats.org/officeDocument/2006/relationships/slide" Target="/ppt/slides/slide7.xml" Id="Re789fec9133a4a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06f19f613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82226d43847c4" /><Relationship Type="http://schemas.openxmlformats.org/officeDocument/2006/relationships/theme" Target="/ppt/slideMasters/theme/theme1.xml" Id="R6bbd2a5bb269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82226d438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86912f4a4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d4688b44b47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20a6391aa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195c82100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fa3d93aaf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3c23ba3c741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825de57a0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64 706 560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64 728 585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SANDSET ELSE CHARLOTTE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STEFFEN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922 163 804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